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0" r:id="rId4"/>
    <p:sldId id="271" r:id="rId5"/>
    <p:sldId id="272" r:id="rId6"/>
    <p:sldId id="273" r:id="rId7"/>
    <p:sldId id="274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6" r:id="rId16"/>
    <p:sldId id="279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914400"/>
            <a:ext cx="6934200" cy="297179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детей с ОВЗ посредством родительского клуба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вместе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4572000"/>
            <a:ext cx="6096000" cy="2133600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 – психолог МБДОУ №15 «Ромашка»: Марьясова Г.А.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г.Шарыпово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2026 год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Душевный разговор: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«Мой ребенок особенный.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Взаимоотношения в семье»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AutoShape 2" descr="Час общения Вместе мы сможем многое!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371600"/>
            <a:ext cx="4216400" cy="31623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581400"/>
            <a:ext cx="4064000" cy="3048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914400" y="1295400"/>
            <a:ext cx="35814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теплой дружеской атмосфере родители обсудили общие проблемы со всех сторон, услышали мнения друг друга и получили рекомендации по  теме развития своего ребенка. 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Консультация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«Социально-психологические проблемы семей, воспитывающих детей с ограниченными возможностями здоровья. Ошибки, которые не стоит повторять родителям при воспитании ребенка с особыми потребностями»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Ромашка\ВСЕ 1\2025-2026 уч.г\фото\Центр РАС\семинар-практикум Речевое развитие\20251120_17493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600200"/>
            <a:ext cx="5505450" cy="41338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667000" y="5791200"/>
            <a:ext cx="5791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Родители познакомились с различными пособиями, играми, которые могут помочь в развитии детей.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Консультация с видеофрагментами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«Методы и приемы воспитания детей с ограниченными возможностями здоровья»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295400"/>
            <a:ext cx="5628217" cy="422116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95600" y="5516563"/>
            <a:ext cx="5867400" cy="1189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Родители озвучили проблемы, возникающие в ходе взаимодействия с ребенком и получили наглядные рекомендации по их решению.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Мозговой штурм: 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«Модели семейного воспитания детей с ОВЗ»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D:\Ромашка\ВСЕ 1\2025-2026 уч.г\фото\Центр РАС\семинар Наша жизнь\IMG_20251023_1758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219201"/>
            <a:ext cx="6034617" cy="4343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743200" y="5562600"/>
            <a:ext cx="6248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ходе мозгового штурма родители выявили стили общения, характерные для своей семьи, и узнали о   плюсах и минусах каждого стиля семейного воспитания.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Мини – лекция с  практической работой на тему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«Здоровьесберегающее пространство дома»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886200"/>
            <a:ext cx="3733800" cy="280035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990600"/>
            <a:ext cx="3657600" cy="27432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3886200"/>
            <a:ext cx="3671359" cy="2753519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219200" y="1219200"/>
            <a:ext cx="35814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Родители узнали о способах профилактики возникновения нарушений осанки и плоскостопия у дошкольников, а также смогли прочувствовать  на собственном примере пользу от таких упражнений.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День самоуправления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День самоуправления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1" y="781051"/>
            <a:ext cx="3632198" cy="27241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3076" name="Picture 4" descr="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773112"/>
            <a:ext cx="3657600" cy="27432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3078" name="Picture 6" descr="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3733800"/>
            <a:ext cx="3657599" cy="2743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3080" name="Picture 8" descr="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3733800"/>
            <a:ext cx="3657599" cy="2743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6858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Сложности и пути решения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838200"/>
            <a:ext cx="7772400" cy="5791200"/>
          </a:xfrm>
        </p:spPr>
        <p:txBody>
          <a:bodyPr>
            <a:noAutofit/>
          </a:bodyPr>
          <a:lstStyle/>
          <a:p>
            <a:pPr algn="just"/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Сопротивление родителей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Некоторые родители отрицают диагноз ребёнка, не желают принимать помощь, не доверяют специалистам. </a:t>
            </a:r>
          </a:p>
          <a:p>
            <a:pPr algn="just">
              <a:buNone/>
            </a:pPr>
            <a:r>
              <a:rPr lang="ru-RU" sz="2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выстраивать партнёрские отношения, использовать позитивную оценку ребёнка, мягко советовать. </a:t>
            </a:r>
          </a:p>
          <a:p>
            <a:pPr algn="just"/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мотивация родителей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Отсутствие интереса к участию в образовательном процессе, пассивность в воспитании ребёнка.</a:t>
            </a:r>
          </a:p>
          <a:p>
            <a:pPr algn="just">
              <a:buNone/>
            </a:pPr>
            <a:r>
              <a:rPr lang="ru-RU" sz="2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создавая ситуацию успеха для родителя,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привлекать родителей к организации мероприятий, праздников, экскурсий, совместных игр и занятий, предоставлять регулярную обратную связь о прогрессе ребёнка. </a:t>
            </a:r>
          </a:p>
          <a:p>
            <a:pPr algn="just"/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Эмоциональное выгорание родителей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Истощение ресурсов, отсутствие сил и энергии для заботы о ребёнке. </a:t>
            </a:r>
          </a:p>
          <a:p>
            <a:pPr algn="just">
              <a:buNone/>
            </a:pPr>
            <a:r>
              <a:rPr lang="ru-RU" sz="2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родителей, помогать им найти ресурсы для заботы о ребёнке, предоставлять эмоциональную поддержку. </a:t>
            </a:r>
          </a:p>
          <a:p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22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Итоги: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838200"/>
            <a:ext cx="7620000" cy="5638800"/>
          </a:xfrm>
        </p:spPr>
        <p:txBody>
          <a:bodyPr>
            <a:normAutofit fontScale="550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У родителей повысилась заинтересованность, активность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компетентность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вопросах обучения и психического развития своего ребенка (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критерием эффективности стали: стабильная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посещаемость клуба, положительные отзывы родителей, повышение психолого-педагогической компетентности  у 100% родителей).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Снижение количества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родителей,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отказавшихся от коррекционных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 (критерий: отсутствие родительских отказов;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% нуждающихся детей средних групп прошли комплектование).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Повысились показатели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результативности коррекционно-развивающей работы с детьми (качество: ТНР 100%, ЗПР – 85%). РАС –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зависит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 степени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выраженности нарушений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количество пропусков без уважительной причины сократилось).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Интересные для родителей формы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сотрудничества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специалистов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с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семьей (критерием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стал высокий уровень посещаемости мероприятий (15 - 24 родителя; приходили семьями).  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Родители увидели,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вокруг них есть семьи, близкие им по духу и имеющие схожие проблемы.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Родители,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примере других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 стали активно участвовать в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ребёнка (критерий: совместное посещение библиотеки,  бассейна и различных мероприятий и даже специалистов медицинской организации). 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Любое  мероприятие направлено на развитие ребенка, а значить ведёт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успеху.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477000" cy="193516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мастер – класса: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9800" y="1600200"/>
            <a:ext cx="64770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педагогов – психологов окружного методического объединения с психолого – педагогическим сопровождением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(законных представителей) детей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ОВЗ посредством родительского клуба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«Мы вместе!»</a:t>
            </a:r>
          </a:p>
        </p:txBody>
      </p:sp>
    </p:spTree>
    <p:extLst>
      <p:ext uri="{BB962C8B-B14F-4D97-AF65-F5344CB8AC3E}">
        <p14:creationId xmlns:p14="http://schemas.microsoft.com/office/powerpoint/2010/main" val="1361016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438400" y="152400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447800" y="692696"/>
            <a:ext cx="7467600" cy="634153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4333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 данным научного Центра здоровья детей,  85%  детей рождаются с недостатками развития и неблагополучным состоянием здоровья. </a:t>
            </a:r>
          </a:p>
          <a:p>
            <a:pPr marL="0" marR="0" lvl="0" indent="4333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дошкольном возрасте число детей, нуждающихся в помощи специалистов, варьирует от 25% до 40%.</a:t>
            </a:r>
          </a:p>
          <a:p>
            <a:pPr marL="0" marR="0" lvl="0" indent="4333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МБДОУ № 15 «Ромашка» 5 коррекционных групп (3 - ТНР, ЗПР, РАС), которые посещают  55 детей (25% от общей численности).</a:t>
            </a:r>
          </a:p>
          <a:p>
            <a:pPr lvl="0" indent="433388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Родители не всегда знают возрастные и индивидуальные психофизические особенностей развития ребенка и 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осуществляют воспитание интуитивно. </a:t>
            </a:r>
          </a:p>
          <a:p>
            <a:pPr lvl="0" indent="433388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Отмечается самоустранение многих родителей от решения вопросов воспитания и личностного развития «особого» ребенка. </a:t>
            </a:r>
          </a:p>
          <a:p>
            <a:pPr lvl="0" indent="433388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При комплектовании коррекционных групп происходит 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отсев детей, нуждающихся в коррекционной помощи из-за отказа от нее  родителей воспитанников. </a:t>
            </a:r>
          </a:p>
          <a:p>
            <a:pPr indent="433388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Включение родителей в коррекционно-педагогический процесс является важнейшим фактором успешного обучения и воспитания ребенка с ОВЗ, развития его коммуникативных возможностей и способствует адаптации и интеграции ребенка в обществе.</a:t>
            </a:r>
          </a:p>
          <a:p>
            <a:pPr marL="0" marR="0" lvl="0" indent="4333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Родительский клуб - это перспективная форма работы с семьей, учитывающая актуальные потребности семьи, способствующая формированию активной жизненной позиции участников воспитательно-образовательного процесса, укреплению института семьи и передаче опыта в воспитании детей.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33600" y="533400"/>
            <a:ext cx="6686872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Цель проекта: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362200" y="1600200"/>
            <a:ext cx="6314256" cy="3886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Повышение психолого-педагогической компетенции родителей в вопросах воспитания, развития, укрепления здоровья детей с ОВЗ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411760" y="40466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209800" y="914400"/>
            <a:ext cx="6705600" cy="571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у родителей позитивное восприятия личности ребенка с ОВЗ и осознание индивидуальных особенностей своего ребенка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родителей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мотивацию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взаимодействию со специалистами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ДОУ и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участию в деятельности родительского клуба «Мы вместе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!»;</a:t>
            </a:r>
          </a:p>
          <a:p>
            <a:pPr marR="0" lvl="0" algn="just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расширить  видения родителями своих воспитательных функций в отношении ребенка с ОВЗ;</a:t>
            </a:r>
          </a:p>
          <a:p>
            <a:pPr marR="0" lvl="0" algn="just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ознакомить родителей с эффективными методами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родительско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детского взаимодействия, воспитательными приемами, необходимыми для коррекции личности ребенка;</a:t>
            </a:r>
          </a:p>
          <a:p>
            <a:pPr marR="0" lvl="0" algn="just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Расширять контакты с социумом и обеспечить возможности общения родителей, имеющих детей со схожими проблемами.</a:t>
            </a:r>
          </a:p>
          <a:p>
            <a:pPr algn="just">
              <a:lnSpc>
                <a:spcPct val="12000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971800" y="260648"/>
            <a:ext cx="5941368" cy="958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Целевые группы, срок реализации: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438400" y="1600200"/>
            <a:ext cx="6383661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 подгруппы родителей детей с ОВЗ МБДОУ № 15 «Ромашка» (ТНР, ЗПР, РАС)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Дети с ОВЗ МБДОУ № 15 «Ромашка» (ТНР, ЗПР, РАС).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Родители, детей с ОВЗ вновь комплектуемых коррекционных групп.</a:t>
            </a:r>
            <a:endParaRPr kumimoji="0" lang="ru-RU" sz="4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Педагог-психолог,</a:t>
            </a:r>
            <a:r>
              <a:rPr kumimoji="0" lang="ru-RU" sz="4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учитель-логопед, учитель-дефектолог, зам.зав. по ВМР.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Срок реализации: июнь 2025 г. – май 2026 г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347864" y="476672"/>
            <a:ext cx="24161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Формы работы: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7056" y="1066800"/>
            <a:ext cx="84969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«Душевный разговор»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рассчитан на родителей, чьи дети имеют общие проблемы.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Проблема обсуждается со всех сторон, родителям даются рекомендации по особенностям развития такого ребенка.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«Мозговой штурм»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метод коллективной мыслительной деятельности, позволяющий достичь понимания друг друга, когда общая проблема является личной для целой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группы (даже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нереальные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решения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проблемы).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«Семинар – практикум»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совместно с родителями происходит обыгрывание или решение проблемных ситуаций, могут присутствовать элементы тренинга.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Мини – лекция с проведением практической работы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теоретические основы подтверждаются практическими действиями участников.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«Коллективная запись»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активное вовлечение родителей, направленное на оперативное выявление проблем, сбор мнений и обмен опытом, разработка рекомендаций по взаимодействию с ребенком с ОВЗ. 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День самоуправления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родители исполняют обязанности педагогов.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Электронные книги для родителей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(позволят родителям при необходимости возвращаться к материалам).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Консультация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 видеофрагментами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теоретические основы подтверждаются практическими действиями в формате видео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Консультации.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Открытие проекта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праздничное мероприятие «Мы вместе!»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Ромашка\ВСЕ 1\2025-2026 уч.г\фото\Центр РАС\открытие\IMG_20250904_10055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371600"/>
            <a:ext cx="3291417" cy="24685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5" name="Picture 2" descr="D:\Ромашка\ВСЕ 1\2025-2026 уч.г\фото\Центр РАС\открытие\IMG_20250904_1038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114800"/>
            <a:ext cx="3347508" cy="25106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6" name="Picture 3" descr="D:\Ромашка\ВСЕ 1\2025-2026 уч.г\фото\Центр РАС\открытие\IMG_20250904_1025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4114800"/>
            <a:ext cx="3347508" cy="25106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8" name="Picture 4" descr="D:\Ромашка\ВСЕ 1\2025-2026 уч.г\фото\Центр РАС\открытие\IMG_20250904_1016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1189037"/>
            <a:ext cx="2156222" cy="26765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990600" y="1143000"/>
            <a:ext cx="1905000" cy="2819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14400" y="914400"/>
            <a:ext cx="2057400" cy="297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Состоялось торжественное открытие проекта, на котором родители и дети могли познакомиться с педагогами и  оснащением проекта.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Семинар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«Понятие «ребенок с ограниченными возможностями здоровья» и его статус. Психологические особенности детей с ОВЗ»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D:\Ромашка\ВСЕ 1\2025-2026 уч.г\фото\Центр РАС\с учителями\IMG_20250925_1858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447800"/>
            <a:ext cx="5653617" cy="42402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447800" y="5791200"/>
            <a:ext cx="7162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Родители узнали о том, что ребенок с ограниченными возможностями здоровья (ОВЗ) – это не приговор, а необходимость помочь ребенку в его дальнейшем развитии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833</Words>
  <Application>Microsoft Office PowerPoint</Application>
  <PresentationFormat>Экран (4:3)</PresentationFormat>
  <Paragraphs>68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Office Theme</vt:lpstr>
      <vt:lpstr>Психолого-педагогическое сопровождение родителей детей с ОВЗ посредством родительского клуба  «Мы вместе!»</vt:lpstr>
      <vt:lpstr>Цель мастер – класса: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Открытие проекта – праздничное мероприятие «Мы вместе!» </vt:lpstr>
      <vt:lpstr>Семинар «Понятие «ребенок с ограниченными возможностями здоровья» и его статус. Психологические особенности детей с ОВЗ» </vt:lpstr>
      <vt:lpstr>Душевный разговор: «Мой ребенок особенный.  Взаимоотношения в семье»</vt:lpstr>
      <vt:lpstr>Консультация «Социально-психологические проблемы семей, воспитывающих детей с ограниченными возможностями здоровья. Ошибки, которые не стоит повторять родителям при воспитании ребенка с особыми потребностями» </vt:lpstr>
      <vt:lpstr>Консультация с видеофрагментами   «Методы и приемы воспитания детей с ограниченными возможностями здоровья»</vt:lpstr>
      <vt:lpstr>Мозговой штурм: «Модели семейного воспитания детей с ОВЗ» </vt:lpstr>
      <vt:lpstr>Мини – лекция с  практической работой на тему:  «Здоровьесберегающее пространство дома» </vt:lpstr>
      <vt:lpstr>День самоуправления </vt:lpstr>
      <vt:lpstr>Сложности и пути решения </vt:lpstr>
      <vt:lpstr>Итоги: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реализации проекта «Мы вместе»</dc:title>
  <dc:creator>Forester</dc:creator>
  <cp:lastModifiedBy>Windows User</cp:lastModifiedBy>
  <cp:revision>37</cp:revision>
  <dcterms:created xsi:type="dcterms:W3CDTF">2026-04-02T03:44:04Z</dcterms:created>
  <dcterms:modified xsi:type="dcterms:W3CDTF">2026-05-12T09:42:07Z</dcterms:modified>
</cp:coreProperties>
</file>