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3A40B3-0082-47CF-A9CD-B113428B772B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121784-800C-47EB-A184-FBAF88C67B8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79912" y="4365104"/>
            <a:ext cx="31790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Автор: Тимофеева М.Л.,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учитель технологии</a:t>
            </a:r>
            <a:endParaRPr lang="ru-RU" sz="2400" b="1" dirty="0">
              <a:solidFill>
                <a:srgbClr val="00206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22314"/>
          </a:xfrm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rgbClr val="FFC000"/>
                </a:solidFill>
                <a:latin typeface="Monotype Corsiva" panose="03010101010201010101" pitchFamily="66" charset="0"/>
              </a:rPr>
              <a:t>Ручная </a:t>
            </a:r>
            <a:r>
              <a:rPr lang="ru-RU" sz="4800" dirty="0">
                <a:solidFill>
                  <a:srgbClr val="FFC000"/>
                </a:solidFill>
                <a:latin typeface="Monotype Corsiva" panose="03010101010201010101" pitchFamily="66" charset="0"/>
              </a:rPr>
              <a:t>заточка ножниц в </a:t>
            </a:r>
            <a:r>
              <a:rPr lang="ru-RU" sz="4800" dirty="0" smtClean="0">
                <a:solidFill>
                  <a:srgbClr val="FFC000"/>
                </a:solidFill>
                <a:latin typeface="Monotype Corsiva" panose="03010101010201010101" pitchFamily="66" charset="0"/>
              </a:rPr>
              <a:t/>
            </a:r>
            <a:br>
              <a:rPr lang="ru-RU" sz="4800" dirty="0" smtClean="0">
                <a:solidFill>
                  <a:srgbClr val="FFC000"/>
                </a:solidFill>
                <a:latin typeface="Monotype Corsiva" panose="03010101010201010101" pitchFamily="66" charset="0"/>
              </a:rPr>
            </a:br>
            <a:r>
              <a:rPr lang="ru-RU" sz="4800" dirty="0" smtClean="0">
                <a:solidFill>
                  <a:srgbClr val="FFC000"/>
                </a:solidFill>
                <a:latin typeface="Monotype Corsiva" panose="03010101010201010101" pitchFamily="66" charset="0"/>
              </a:rPr>
              <a:t>домашних </a:t>
            </a:r>
            <a:r>
              <a:rPr lang="ru-RU" sz="4800" dirty="0">
                <a:solidFill>
                  <a:srgbClr val="FFC000"/>
                </a:solidFill>
                <a:latin typeface="Monotype Corsiva" panose="03010101010201010101" pitchFamily="66" charset="0"/>
              </a:rPr>
              <a:t>условиях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4077072"/>
            <a:ext cx="2962672" cy="2049091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0648" y="692696"/>
            <a:ext cx="8229600" cy="5462067"/>
          </a:xfrm>
        </p:spPr>
        <p:txBody>
          <a:bodyPr>
            <a:normAutofit/>
          </a:bodyPr>
          <a:lstStyle/>
          <a:p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Пожалуй, нет не одного дома, в котором наряду с ножом не используют тот или иной вид ножниц. В обиходе человека, ножницы появились несколько тысяч лет назад. Самые древние ножницы, найденные археологами на современной территории Древнего Рима, имеют возраст 3-4 тысячи лет и были предназначены для стрижки овец.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832" y="2361406"/>
            <a:ext cx="2785207" cy="212464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755576" y="2690336"/>
            <a:ext cx="793122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современном мире ножницы имеют множество видов и назначений. В рамках данной статьи мы рассмотрим заточку самых распространённых бытовых ножниц с двух- и трехсторонней заточкой.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800" i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части ножниц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 для начала разберемся, из каких частей состоят ножницы, какие они бывают, основные требования к материалам и проверке остроты ножниц.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4332" y="1628800"/>
            <a:ext cx="4529356" cy="3309913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323528" y="2274838"/>
            <a:ext cx="828092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rgbClr val="777777"/>
              </a:solidFill>
              <a:latin typeface="Open Sans"/>
            </a:endParaRPr>
          </a:p>
          <a:p>
            <a:endParaRPr lang="ru-RU" dirty="0">
              <a:solidFill>
                <a:srgbClr val="777777"/>
              </a:solidFill>
              <a:latin typeface="Open Sans"/>
            </a:endParaRPr>
          </a:p>
          <a:p>
            <a:endParaRPr lang="ru-RU" dirty="0" smtClean="0">
              <a:solidFill>
                <a:srgbClr val="777777"/>
              </a:solidFill>
              <a:latin typeface="Open Sans"/>
            </a:endParaRPr>
          </a:p>
          <a:p>
            <a:endParaRPr lang="ru-RU" dirty="0">
              <a:solidFill>
                <a:srgbClr val="777777"/>
              </a:solidFill>
              <a:latin typeface="Open Sans"/>
            </a:endParaRPr>
          </a:p>
          <a:p>
            <a:endParaRPr lang="ru-RU" dirty="0" smtClean="0">
              <a:solidFill>
                <a:srgbClr val="777777"/>
              </a:solidFill>
              <a:latin typeface="Open Sans"/>
            </a:endParaRPr>
          </a:p>
          <a:p>
            <a:endParaRPr lang="ru-RU" dirty="0">
              <a:solidFill>
                <a:srgbClr val="777777"/>
              </a:solidFill>
              <a:latin typeface="Open Sans"/>
            </a:endParaRPr>
          </a:p>
          <a:p>
            <a:endParaRPr lang="ru-RU" dirty="0" smtClean="0">
              <a:solidFill>
                <a:srgbClr val="777777"/>
              </a:solidFill>
              <a:latin typeface="Open Sans"/>
            </a:endParaRPr>
          </a:p>
          <a:p>
            <a:endParaRPr lang="ru-RU" dirty="0">
              <a:solidFill>
                <a:srgbClr val="777777"/>
              </a:solidFill>
              <a:latin typeface="Open Sans"/>
            </a:endParaRPr>
          </a:p>
          <a:p>
            <a:endParaRPr lang="ru-RU" dirty="0" smtClean="0">
              <a:solidFill>
                <a:srgbClr val="777777"/>
              </a:solidFill>
              <a:latin typeface="Open Sans"/>
            </a:endParaRPr>
          </a:p>
          <a:p>
            <a:endParaRPr lang="ru-RU" dirty="0">
              <a:solidFill>
                <a:srgbClr val="777777"/>
              </a:solidFill>
              <a:latin typeface="Open Sans"/>
            </a:endParaRPr>
          </a:p>
          <a:p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наружная поверхность ножа; 2 – фаска лезвия; 3 – внутренняя поверхность ножа;</a:t>
            </a:r>
            <a:b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– наружная поверхность шарнирной части; 5 – боковая грань шарнирной части;</a:t>
            </a:r>
            <a:b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– внутренняя поверхность шарнира; 7 – задняя грань шарнирной части</a:t>
            </a:r>
          </a:p>
        </p:txBody>
      </p:sp>
    </p:spTree>
    <p:extLst>
      <p:ext uri="{BB962C8B-B14F-4D97-AF65-F5344CB8AC3E}">
        <p14:creationId xmlns:p14="http://schemas.microsoft.com/office/powerpoint/2010/main" val="2561775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sz="3200" b="1" dirty="0">
                <a:solidFill>
                  <a:srgbClr val="FF33CC"/>
                </a:solidFill>
                <a:latin typeface="Monotype Corsiva" panose="03010101010201010101" pitchFamily="66" charset="0"/>
              </a:rPr>
              <a:t>Виды ножниц</a:t>
            </a:r>
          </a:p>
        </p:txBody>
      </p:sp>
      <p:sp>
        <p:nvSpPr>
          <p:cNvPr id="3" name="Объект 2"/>
          <p:cNvSpPr>
            <a:spLocks noGrp="1"/>
          </p:cNvSpPr>
          <p:nvPr>
            <p:ph type="body" sz="half" idx="2"/>
          </p:nvPr>
        </p:nvSpPr>
        <p:spPr>
          <a:xfrm>
            <a:off x="2" y="1435100"/>
            <a:ext cx="3465512" cy="46910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Ножницы школьные</a:t>
            </a:r>
            <a:endParaRPr lang="ru-RU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8679" y="753416"/>
            <a:ext cx="2442246" cy="145900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" y="3244334"/>
            <a:ext cx="34918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Ножницы хозяйственные</a:t>
            </a:r>
          </a:p>
          <a:p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Ножницы закройные</a:t>
            </a:r>
          </a:p>
          <a:p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Ножницы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кромочные "Зигзаг"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6312" y="2231493"/>
            <a:ext cx="3019757" cy="1402481"/>
          </a:xfrm>
          <a:prstGeom prst="rect">
            <a:avLst/>
          </a:prstGeom>
        </p:spPr>
      </p:pic>
      <p:pic>
        <p:nvPicPr>
          <p:cNvPr id="1026" name="Picture 2" descr="https://tochilkazhuk.ru/wp-content/uploads/2021/01/zigzag.jpg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6984" y="5079500"/>
            <a:ext cx="2881115" cy="1446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tochilkazhuk.ru/wp-content/uploads/2021/01/tailor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312" y="3697927"/>
            <a:ext cx="3022015" cy="1412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401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ru-RU" sz="2800" i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заточить ножницы в домашних условиях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Autofit/>
          </a:bodyPr>
          <a:lstStyle/>
          <a:p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многих клиентов слышу: «….зачем затачивать домашние ножницы? Их проще выкинуть и купить новые!……». Возможно, но новые ножницы не всегда хорошо и качественно заточены. Могут иметь неравномерную заточку или заусенец</a:t>
            </a:r>
            <a:r>
              <a:rPr lang="ru-RU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Заточка ножниц в домашних условиях не требует жесткого соблюдения всех перечисленных выше требований, хотя к этому нужно стремиться</a:t>
            </a:r>
            <a:r>
              <a:rPr lang="ru-RU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Главное, что необходимо соблюсти в процессе заточки</a:t>
            </a:r>
            <a:r>
              <a:rPr lang="ru-RU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равномерность режущей кромки,</a:t>
            </a:r>
          </a:p>
          <a:p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 нормативного угла заточки,</a:t>
            </a:r>
          </a:p>
          <a:p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использовать слишком грубый абразив.</a:t>
            </a:r>
          </a:p>
          <a:p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 чтобы ножницы правильно заточить, необходимо соблюдать следующие правила</a:t>
            </a:r>
            <a:r>
              <a:rPr lang="ru-RU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жесткая фиксация затачиваемого ножа для обеспечения единой геометрии по всей его длине;</a:t>
            </a:r>
          </a:p>
          <a:p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точное следование наклона заточного инструмента углу фаски лезвия.</a:t>
            </a:r>
          </a:p>
        </p:txBody>
      </p:sp>
    </p:spTree>
    <p:extLst>
      <p:ext uri="{BB962C8B-B14F-4D97-AF65-F5344CB8AC3E}">
        <p14:creationId xmlns:p14="http://schemas.microsoft.com/office/powerpoint/2010/main" val="460890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ru-RU" sz="3200" i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Заточка ножниц «народными» способами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904656"/>
          </a:xfrm>
        </p:spPr>
        <p:txBody>
          <a:bodyPr>
            <a:noAutofit/>
          </a:bodyPr>
          <a:lstStyle/>
          <a:p>
            <a:pPr fontAlgn="base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несколько «народных» способов придать остроту домашним ножницам:</a:t>
            </a:r>
          </a:p>
          <a:p>
            <a:pPr fontAlgn="base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Абразивный брусок – данный способ требует достаточного опыта и сноровки. Размещаем абразивный брусок на краю стола, максимально раскрываем ножницы, определяем угол и сторону заточки (заточка осуществляется только с одной стороны ножа). Проводим ножом ножниц по поверхности бруска несколько раз, переворачиваем ножницы. В процессе заточки, нож должен проходить по поверхности бруска по всей длине. Угол наклона не должен меняться в течение всего времени заточки. Для снятия заусенца, проводим ножом ножниц по деревянному бруску вдоль волокон. Если заусенец не сильно выражен, достаточно просто несколько раз порезать бумажку!</a:t>
            </a:r>
          </a:p>
          <a:p>
            <a:pPr fontAlgn="base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Напильник и тиски – минусом данной заточки можно считать сложность создания идеально-точной поверхности подвода из-за небольшой площади напильника и большую вероятность его повреждения.</a:t>
            </a:r>
          </a:p>
          <a:p>
            <a:pPr fontAlgn="base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Заточка шкуркой – для этого нарезаем лист наждачной бумаги. Для заточки потребуется шкурка зернистостью Р80 или Р120. При нарезании, нож ножниц скользит по поверхности шкурки и тем самым осуществляется стачивание металла. Для равномерной заточки, необходимо нарезать одну сторону листа, а потом, перевернув ножницы, нарезать вторую сторону. Желательно, что бы количество резов было одинаковым каждой стороной.</a:t>
            </a:r>
          </a:p>
          <a:p>
            <a:pPr fontAlgn="base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Алюминиевая фольга – данный способ можно отнести к правке (восстановлению РК), т.к. нет абразивного воздействия на металл. Данный способ схож с описанным выше, но для нарезания используем в несколько раз кусок фольги (примерно формата А4). Фольгу нарезаем ножницами на тонкие полоски. Данный способ дает только временную остроту.</a:t>
            </a:r>
          </a:p>
          <a:p>
            <a:pPr fontAlgn="base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Металлическая игла – этот способ так же является правкой и воздействует только на самый край РК (режущей кромки). Для такой правки берем иглу (желательно более толстую) и пытаемся разрезать ее на две части. Перемещаем иглу между ножей ножниц от оси до кончиков туда и обратно. Повторяем это действие несколько раз.</a:t>
            </a:r>
          </a:p>
          <a:p>
            <a:pPr fontAlgn="base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Стеклянная бутылка – этот способ похож на «правку кромки при помощи иглы», но вместо последней используем горлышко бутылки.</a:t>
            </a:r>
          </a:p>
        </p:txBody>
      </p:sp>
    </p:spTree>
    <p:extLst>
      <p:ext uri="{BB962C8B-B14F-4D97-AF65-F5344CB8AC3E}">
        <p14:creationId xmlns:p14="http://schemas.microsoft.com/office/powerpoint/2010/main" val="3169380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04664"/>
            <a:ext cx="8841160" cy="1070992"/>
          </a:xfrm>
        </p:spPr>
        <p:txBody>
          <a:bodyPr>
            <a:noAutofit/>
          </a:bodyPr>
          <a:lstStyle/>
          <a:p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 чтобы ножницы правильно заточить, необходимо соблюдать следующие правила:</a:t>
            </a:r>
            <a:b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жесткая фиксация затачиваемого ножа для обеспечения единой геометрии по всей его длине;</a:t>
            </a:r>
            <a:b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точное следование наклона заточного инструмента углу фаски лезвия.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Заточка на точилке ЖУК с использованием «держателя для заточки ножниц</a:t>
            </a:r>
            <a:r>
              <a:rPr lang="ru-RU" sz="1800" dirty="0" smtClean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800" dirty="0">
              <a:solidFill>
                <a:srgbClr val="FF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9445" y="2226998"/>
            <a:ext cx="5322269" cy="4023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004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336704"/>
          </a:xfrm>
        </p:spPr>
        <p:txBody>
          <a:bodyPr>
            <a:no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заточки мы будем использовать «Точилку ЖУК», держатель для заточки ножниц, комплект алмазных брусков ЖУК с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гритностью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JIS – 240, 600, 1000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grit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брусок из натурального камня Байкалит-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Туффит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минеральное масло для заточки, маркер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заточки прост и не вызовет затруднений даже у неопытного заточника, а полученный результат будет выше покупки новых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Осматриваем затачиваемые ножницы. На ножницах не должно быть коррозии, при необходимости удаляем ее наждачной бумагой;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Проверяем крепление осевого соединения. Между двумя половинами ножей не должно быть люфта. При соединении ножниц заклепкой, ее необходимо немного «развальцевать». Если ножницы соединены винтом, для удобства заточки их лучше разобрать;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Закрепляем затачиваемые ножницы на точилке. При заточки разных видов ножниц есть особенности по их закреплению в держателе: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маникюрные ножницы из-за небольшого размера лучше всего крепить за кольцо;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бытовые и портновские ножницы закрепляем за тот нож, который будем точить.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садовые ножницы крепятся, описанным выше способом. Из-за больших размеров садовые ножницы необходимо разбирать. При длине ножей более 25см заточка осуществляемся зонально;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Устанавливаем угол заточки. Для этого мы можем воспользоваться угломером и заточить ножницы по рекомендованным в ГОСТ углам или восстановить остроту сделанной ранее фаски лезвия.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 воспользуемся способом установки угла при помощи маркера.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Закрашиваем затачиваемую фаску маркером по всей ширине. Обратите внимание, после заводской заточки на одном ноже может быть два и более угла заточки. Нам необходимо выбрать наиболее оптимальный угол и переточить все ножи ножниц в один единый угол.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Устанавливаем первый брусок. Устанавливаем угол заточки поднимая или опуская корпус шарового шарнира. При правильно установленном углу заточки, маркер будет стираться с поверхности ножа по всей ширине фаски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446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74638"/>
            <a:ext cx="8229600" cy="5851525"/>
          </a:xfrm>
        </p:spPr>
        <p:txBody>
          <a:bodyPr>
            <a:normAutofit fontScale="77500" lnSpcReduction="20000"/>
          </a:bodyPr>
          <a:lstStyle/>
          <a:p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5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Осуществляем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заточку. Внимание!!! Заточка ножниц осуществляется только с одной стороны ножа. Для удобства заточки, чтобы свободная часть ножниц не мешала, ее можно закрепить канцелярской резинкой за основу точилки или струбцину.</a:t>
            </a:r>
          </a:p>
          <a:p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необходимо осуществить переточку ножниц, начинаем точить с самого грубого бруска – 240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грит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меня бруски добиваемся появления равномерной матовой поверхности на всей площади фаски. Показателем правильной заточки является появление заусенца на противоположной, от затачиваемой, стороны. При необходимости осуществить правку, возможно, начать заточку сразу с финишного бруска, например с 1000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грит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только заточка одного ножа будет завершена. Переходим к заточке второго ножа. Подбирать угол на втором ноже нет необходимости, т.к. он должен быть заточен в тот же угол, что и первый нож. Затачиваем так же, как и первый нож для получения единого результата на всех ножах.</a:t>
            </a:r>
          </a:p>
          <a:p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снятия заусенца нам потребуется абразивная бумага – 800-1000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грит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Закрепляем бумагу на ровной твердой поверхности и легкими движениями на внутренней стороне ножей снимаем заусенец. Также для снятия заусенца можно воспользоваться Байкалит-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Туффитом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мы разбирали ножницы, их необходимо собрать и отрегулировать.</a:t>
            </a:r>
          </a:p>
          <a:p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Проверку ножниц осуществляем в соответствии описанным выше способом.</a:t>
            </a:r>
          </a:p>
        </p:txBody>
      </p:sp>
    </p:spTree>
    <p:extLst>
      <p:ext uri="{BB962C8B-B14F-4D97-AF65-F5344CB8AC3E}">
        <p14:creationId xmlns:p14="http://schemas.microsoft.com/office/powerpoint/2010/main" val="32232279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1137</Words>
  <Application>Microsoft Office PowerPoint</Application>
  <PresentationFormat>Экран (4:3)</PresentationFormat>
  <Paragraphs>79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Monotype Corsiva</vt:lpstr>
      <vt:lpstr>Open Sans</vt:lpstr>
      <vt:lpstr>Times New Roman</vt:lpstr>
      <vt:lpstr>Тема Office</vt:lpstr>
      <vt:lpstr>Ручная заточка ножниц в  домашних условиях</vt:lpstr>
      <vt:lpstr>Презентация PowerPoint</vt:lpstr>
      <vt:lpstr>Основные части ножниц</vt:lpstr>
      <vt:lpstr>Виды ножниц</vt:lpstr>
      <vt:lpstr>Как заточить ножницы в домашних условиях</vt:lpstr>
      <vt:lpstr>Заточка ножниц «народными» способами</vt:lpstr>
      <vt:lpstr>Для того чтобы ножницы правильно заточить, необходимо соблюдать следующие правила:  жесткая фиксация затачиваемого ножа для обеспечения единой геометрии по всей его длине; точное следование наклона заточного инструмента углу фаски лезвия.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Microsoft</cp:lastModifiedBy>
  <cp:revision>18</cp:revision>
  <dcterms:created xsi:type="dcterms:W3CDTF">2021-08-04T23:46:00Z</dcterms:created>
  <dcterms:modified xsi:type="dcterms:W3CDTF">2026-05-07T12:00:29Z</dcterms:modified>
</cp:coreProperties>
</file>