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FF0066"/>
    <a:srgbClr val="173A8D"/>
    <a:srgbClr val="0F2741"/>
    <a:srgbClr val="001736"/>
    <a:srgbClr val="C9A093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182" y="295742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infourok.ru/go.html?href=https://my-soch.ru/sochinenie/obraz-andriya-v-povesti-gogolya-taras-bulb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infourok.ru/go.html?href=https://my-soch.ru/sochinenie/obraz-tarasa-bulby-v-povesti-gogolya-taras-bul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go.html?href=https://my-soch.ru/sochinenie/obraz-ostapa-v-povesti-gogolya-taras-bulb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349" y="489397"/>
            <a:ext cx="6102238" cy="354168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Николай Васильевич 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            Гоголь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4800" dirty="0" smtClean="0">
                <a:latin typeface="Comic Sans MS" pitchFamily="66" charset="0"/>
              </a:rPr>
              <a:t> </a:t>
            </a:r>
            <a:r>
              <a:rPr lang="ru-RU" sz="4800" dirty="0" smtClean="0">
                <a:latin typeface="Comic Sans MS" pitchFamily="66" charset="0"/>
              </a:rPr>
              <a:t>    (</a:t>
            </a:r>
            <a:r>
              <a:rPr lang="ru-RU" sz="4800" dirty="0" smtClean="0">
                <a:latin typeface="Comic Sans MS" pitchFamily="66" charset="0"/>
              </a:rPr>
              <a:t>1809-1854)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1989" y="5035639"/>
            <a:ext cx="4163125" cy="105401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Выполнила: Акимова М.Я.</a:t>
            </a:r>
          </a:p>
          <a:p>
            <a:r>
              <a:rPr lang="ru-RU" sz="1600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литературы.</a:t>
            </a:r>
            <a:endParaRPr lang="ru-RU" sz="1600" dirty="0">
              <a:solidFill>
                <a:srgbClr val="0033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s://www.ababilova.com/wp-content/uploads/2018/02/lin-22-960x540.jpg"/>
          <p:cNvPicPr>
            <a:picLocks noChangeAspect="1" noChangeArrowheads="1"/>
          </p:cNvPicPr>
          <p:nvPr/>
        </p:nvPicPr>
        <p:blipFill>
          <a:blip r:embed="rId3"/>
          <a:srcRect l="22667" r="30339"/>
          <a:stretch>
            <a:fillRect/>
          </a:stretch>
        </p:blipFill>
        <p:spPr bwMode="auto">
          <a:xfrm>
            <a:off x="7035114" y="4440194"/>
            <a:ext cx="1851186" cy="221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aa644273162311873c5ae84fb26e5a4872641c9v2_h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17" y="140042"/>
            <a:ext cx="1827352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989" y="271243"/>
            <a:ext cx="8517925" cy="3575827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Начиная с 1836 года Гоголь жил за границей. Он путешествовал по странам Западной Европы, знакомился с европейским искусством и литературой. Первые приступы тяжелой болезни заставили писателя искать теплого климата. Вынужденный из-за болезни жить в дали от родины, Гоголь не переставал быть русским. В Риме, столице Испании, Николай Васильевич Закончил первый том самого крупного своего произведения – «Мертвые души» </a:t>
            </a:r>
          </a:p>
          <a:p>
            <a:endParaRPr lang="ru-RU" dirty="0"/>
          </a:p>
        </p:txBody>
      </p:sp>
      <p:pic>
        <p:nvPicPr>
          <p:cNvPr id="4" name="Рисунок 3" descr="6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984" y="4044778"/>
            <a:ext cx="2895238" cy="1945155"/>
          </a:xfrm>
          <a:prstGeom prst="rect">
            <a:avLst/>
          </a:prstGeom>
        </p:spPr>
      </p:pic>
      <p:pic>
        <p:nvPicPr>
          <p:cNvPr id="5" name="Рисунок 4" descr="1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04" y="3479879"/>
            <a:ext cx="5560542" cy="29111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8389" y="444236"/>
            <a:ext cx="4470572" cy="6055417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Говоря о Гоголе, стоит отметить, что от Василия Афанасьевича, помимо тяги к литературе, он также унаследовал роковую судьбу – психологическую болезнь и страх ранней смерти, которые стали проявляться у драматурга еще с юношества. Из-за жизни в вечном страхе Гоголь стал религиозным человеком и вел больше затворнический образ жизни аскета. </a:t>
            </a:r>
          </a:p>
          <a:p>
            <a:endParaRPr lang="ru-RU" dirty="0"/>
          </a:p>
        </p:txBody>
      </p:sp>
      <p:pic>
        <p:nvPicPr>
          <p:cNvPr id="4" name="Рисунок 3" descr="090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579" y="420129"/>
            <a:ext cx="3091249" cy="3091249"/>
          </a:xfrm>
          <a:prstGeom prst="rect">
            <a:avLst/>
          </a:prstGeom>
        </p:spPr>
      </p:pic>
      <p:pic>
        <p:nvPicPr>
          <p:cNvPr id="5" name="Рисунок 4" descr="6703401-44247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11" y="3583459"/>
            <a:ext cx="3122624" cy="30155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9751" y="304192"/>
            <a:ext cx="3937687" cy="6220175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Повесть Николая Васильевича Гоголя «Тарас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», входящая в цикл повестей «Миргород» (2 части) был написана в 1834 году. Это одно из самых выдающихся русских исторических произведений в художественной литературе того времени, отличающееся большим количеством действующих лиц, многоплановостью и продуманностью композиций, а также глубиной и емкостью характеров персонажей.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ul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50" y="510745"/>
            <a:ext cx="4180626" cy="55811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4205" y="361859"/>
            <a:ext cx="4684756" cy="627783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Повесть «Тарас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», запечатлела момент национального прошлого, когда казаки, защищая свою суверенность, действовали цельно, сообща и притом как сила, определяющая характер общеевропейской истории.</a:t>
            </a:r>
          </a:p>
          <a:p>
            <a:r>
              <a:rPr lang="ru-RU" i="1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Историческая повесть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это произведение, в котором повествуется об исторических событиях более или менее отдалённого времени, а действующими лицами (главными или второстепенными) могут выступать исторические личности.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22a31efbbf599f952d84ad6328573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1" y="601362"/>
            <a:ext cx="3775607" cy="55934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4886" y="353620"/>
            <a:ext cx="7869891" cy="3518164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Уже в 1830 году Гоголь начинает работу над повестью. После публикации «Вечеров на хуторе близ Диканьки» (1831), вышел цикл повестей </a:t>
            </a:r>
            <a:r>
              <a:rPr lang="ru-RU" i="1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«Миргород»,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который состоит из двух частей. В первую часть вошли повести «Старосветские помещики» и «Тарас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», во вторую —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и «Повесть о том, как поссорился Иван Иванович с Иваном Никифоровичем». Обе части сборника «Миргород» были опубликованы в начале 1835 года.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2129e1bb9a99d91748c199cbe5aa4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615" y="3357495"/>
            <a:ext cx="5033319" cy="32277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0129" y="419524"/>
            <a:ext cx="7869891" cy="4711234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Чтобы быть верным эпохе, отражённой в повести «Тарас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», Гоголь изучил множество исторических и фольклорных источников. Из них он узнал, что когда-то Киевская Русь была одним из мощных государств с центром в г. Киеве. Но Монгольское нашествие в середине 13 века привело к окончательному распаду Киевской Руси.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брание-М.Романова-в-1613-году.-Худ.-К.-Лебедев,-1912-г_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72" y="3599935"/>
            <a:ext cx="3851276" cy="2912076"/>
          </a:xfrm>
          <a:prstGeom prst="rect">
            <a:avLst/>
          </a:prstGeom>
        </p:spPr>
      </p:pic>
      <p:pic>
        <p:nvPicPr>
          <p:cNvPr id="5" name="Рисунок 4" descr="vsevolod-ivanov-raduga-n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119" y="3739978"/>
            <a:ext cx="3710640" cy="26881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1" y="427761"/>
            <a:ext cx="7869891" cy="471123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Население Польши и Литвы были католиками, а большая часть Украины и Белоруссии – православными.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 1596 год          -      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Брест-Литовске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заключена уния   (т.е. объединение) православной и католической церкви, украинское население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отказывается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принимать католичество поляки начали преследования тех, кто отказывался принимать унию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Из-за этих событий польских шляхтичей украинское население стало воспринимать как главных врагов. Чтобы защитить национальную независимость и вероисповедания, устраивались восстания, главной силой которых были – </a:t>
            </a:r>
            <a:r>
              <a:rPr lang="ru-RU" i="1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казаки.</a:t>
            </a:r>
          </a:p>
          <a:p>
            <a:endParaRPr lang="ru-RU" dirty="0"/>
          </a:p>
        </p:txBody>
      </p:sp>
      <p:pic>
        <p:nvPicPr>
          <p:cNvPr id="4" name="Рисунок 3" descr="ubior_polski_va_p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3406" y="4379853"/>
            <a:ext cx="3171567" cy="2228026"/>
          </a:xfrm>
          <a:prstGeom prst="rect">
            <a:avLst/>
          </a:prstGeom>
        </p:spPr>
      </p:pic>
      <p:pic>
        <p:nvPicPr>
          <p:cNvPr id="5" name="Рисунок 4" descr="se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3470" y="4646141"/>
            <a:ext cx="2931639" cy="19544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3697" y="444237"/>
            <a:ext cx="7869891" cy="4711234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Повесть написана в 1835 году – сложный период польско-русских отношений.  К тому времени польское государство потеряло большую часть своих земель.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1830 году поляки восстали, стремясь отвоевать независимость. Русское общество отнеслось к повстанцам враждебно. Восстание осудили Пушкин, Гоголь и многие другие деятели культуры.</a:t>
            </a:r>
          </a:p>
          <a:p>
            <a:endParaRPr lang="ru-RU" dirty="0"/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968" y="3734170"/>
            <a:ext cx="5247503" cy="28128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410" y="370097"/>
            <a:ext cx="7869891" cy="3493449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началу 16 века было завершено объединение русских земель, но Белая Русь (Белоруссия) и Малая Русь (Украина) были захвачены Речью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Повсюду насаждались польские законы, язык, нравы, обычаи, украинских крестьян превратили в крепостных. Поляки силой навязывали православной Украине соединение католической и православной церкви. На Украине одно за другим вспыхивают восстания. Главной силой в них были украинские казаки.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aras_bulba_re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022" y="3558746"/>
            <a:ext cx="4378360" cy="27474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4313" y="460713"/>
            <a:ext cx="7869891" cy="4711234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те далёкие времена (16 век) Украина находилась под гнётом Польши (на тот момент государство называлось Речь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Посполитая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). Польские помещики-паны превращали украинских крестьян в крепостных холопов, облагали их тяжёлыми налогами, за малейшие проступки подвергали суровым наказаниям и даже казнили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3V1J7K4TkBnSbHHCxqYDcRiN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999" y="3291702"/>
            <a:ext cx="4741649" cy="31610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6032" y="394810"/>
            <a:ext cx="7869891" cy="4711234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Николай Васильевич родился в местечке Сорочинцах, на Украине. Родители Гоголя были небогатыми помещиками. Его детские годы прошли в имении отца. Там полюбил он красоту родной природы, там видел он картины украинской жизни, слушал сказки и песни своего народа, усвоил украинский народный язык. </a:t>
            </a:r>
          </a:p>
          <a:p>
            <a:endParaRPr lang="ru-RU" dirty="0"/>
          </a:p>
        </p:txBody>
      </p:sp>
      <p:pic>
        <p:nvPicPr>
          <p:cNvPr id="5" name="Picture 8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920" y="2961503"/>
            <a:ext cx="6085702" cy="34310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0746" y="386572"/>
            <a:ext cx="7869891" cy="4711234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Украинские крестьяне, недовольные своим положением, убегали на юг, в степи. На островах Днепра они построили небольшое укрепление и назвали его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Запорожской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Сечью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а себя запорожскими казаками, т.е. вольными людьми. Казаки объединялись в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курени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войсковые части. Выбирали себе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атамана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предводителя. Все дела в Сечи решались собранием –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Радой.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fee5cfe6cd4d637ac9440da43419e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57" y="3538362"/>
            <a:ext cx="4267200" cy="30303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Жизнь «казацкой республики»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319" y="856129"/>
            <a:ext cx="7869891" cy="4711234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казаки сами выбирали и сами снимали своих атаманов;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признавали распоряжений польского короля;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самостоятельно совершали походы против крымских татар и Турции;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женщин в Сечь не пускали.</a:t>
            </a:r>
          </a:p>
          <a:p>
            <a:endParaRPr lang="ru-RU" dirty="0"/>
          </a:p>
        </p:txBody>
      </p:sp>
      <p:pic>
        <p:nvPicPr>
          <p:cNvPr id="4" name="Рисунок 3" descr="0036-028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1074" y="3649362"/>
            <a:ext cx="3877104" cy="288200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3124" y="477189"/>
            <a:ext cx="7869891" cy="4711234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Идея произведения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- показать истинных защитников христианской веры и православной церкви, настоящих патриотов, отважных борцов за национальную независимость. Во второй редакции повести писатель также подчеркнул мысль о единстве русского и украинского народа.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aras-bulb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548" y="3010772"/>
            <a:ext cx="5914766" cy="333001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507" y="312432"/>
            <a:ext cx="7869891" cy="4711234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Вольным, свободолюбивым запорожским рыцарям посвятил свое полотно художник </a:t>
            </a:r>
            <a:r>
              <a:rPr lang="ru-RU" i="1" dirty="0" smtClean="0">
                <a:solidFill>
                  <a:srgbClr val="173A8D"/>
                </a:solidFill>
                <a:latin typeface="Times New Roman" pitchFamily="18" charset="0"/>
                <a:cs typeface="Times New Roman" pitchFamily="18" charset="0"/>
              </a:rPr>
              <a:t>Илья Ефимович Репин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автор картины «Запорожцы пишут письмо турецкому султану».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aras-bulba-15898979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1833" y="2010032"/>
            <a:ext cx="4447307" cy="43454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4778" y="353620"/>
            <a:ext cx="4577664" cy="6063655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Выбранная тема для Гоголя не случайна. Он был родом из Полтавской губернии, и в детстве с увлечением слушал истории о народных героях и их подвигах во время нападения чужеземных захватчиков.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243.75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81" y="634314"/>
            <a:ext cx="3657600" cy="54602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3697" y="378335"/>
            <a:ext cx="7869891" cy="4711234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Все герои Запорожья – патриоты, душой преданные своей отчизне. И перед смертью, издавая последний вздох, они продолжают прославлять землю, на которой им посчастливилось родиться и жить.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288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44" y="2454138"/>
            <a:ext cx="7652951" cy="32604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1935" y="320669"/>
            <a:ext cx="7869891" cy="4711234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фольклорных произведениях воспевается ценность родины, желание положить голову для того, чтобы родная сторонка была свободной и независимой. А самым страшным грехом видится предательство, измена отчизне.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49" y="2448696"/>
            <a:ext cx="6812692" cy="383213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410" y="361858"/>
            <a:ext cx="7869891" cy="4711234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Младший сын казака Тараса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Бульбы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Андрий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потеряв голову при виде молодой полячки, предает отца, товарищей, родину. Он переходит на сторону врага. Такому поступку нет оправдания. И наказание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Андрий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получает от руки родного отца, который абсолютно безжалостен к изменнику.</a:t>
            </a:r>
          </a:p>
          <a:p>
            <a:endParaRPr lang="ru-RU" dirty="0"/>
          </a:p>
        </p:txBody>
      </p:sp>
      <p:pic>
        <p:nvPicPr>
          <p:cNvPr id="4" name="Рисунок 3" descr="0u609f253c-7296020d-6ccb44dc.jpg-700x700-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914" y="3393989"/>
            <a:ext cx="3129864" cy="31298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328908"/>
            <a:ext cx="7869891" cy="4711234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вот старший казачий сын, Остап, погибает геройской смертью. С достоинством поднимается он на эшафот. Ни одного стона, ни одного даже звука не вырвалось из его сильной и мужественной груди. Остап остается верен привитым принципам до самого конца.</a:t>
            </a:r>
          </a:p>
          <a:p>
            <a:endParaRPr lang="ru-RU" dirty="0"/>
          </a:p>
        </p:txBody>
      </p:sp>
      <p:pic>
        <p:nvPicPr>
          <p:cNvPr id="4" name="Рисунок 3" descr="tarasbulba_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2411" y="2877759"/>
            <a:ext cx="5239265" cy="348738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983" y="370097"/>
            <a:ext cx="7869891" cy="4711234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 герой погибает и сам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Тарас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Бульба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В последние минуты жизни он вспоминает товарищей, с которыми его так много связывает, и матушку-родину. А последние слова боевого запорожского полковника утверждают только одно: нет еще на свете такой силы, которая смогла бы согнуть настоящего казака.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686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415" y="3226123"/>
            <a:ext cx="4967417" cy="30660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081" y="715872"/>
            <a:ext cx="3582066" cy="7916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Отец </a:t>
            </a:r>
            <a:br>
              <a:rPr lang="ru-RU" dirty="0" smtClean="0"/>
            </a:br>
            <a:r>
              <a:rPr lang="ru-RU" dirty="0" smtClean="0"/>
              <a:t>Н.В. Гоголя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60" y="477795"/>
            <a:ext cx="3761784" cy="6153664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Отец писателя,</a:t>
            </a:r>
            <a:r>
              <a:rPr lang="ru-RU" i="1" dirty="0" smtClean="0">
                <a:solidFill>
                  <a:srgbClr val="003374"/>
                </a:solidFill>
                <a:latin typeface="Times New Roman" pitchFamily="18" charset="0"/>
                <a:cs typeface="Times New Roman" pitchFamily="18" charset="0"/>
              </a:rPr>
              <a:t> Василий Афанасьевич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работал в Малороссийской губернии по почтовому ведомству, откуда вышел в отставку в 1805 году в чине коллежского асессора. Позже Гоголь-Яновский удалился в имение Васильевку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Яновщина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 и начал заниматься хозяйством. Василий Афанасьевич слыл поэтом, писателем и драматургом: он владел домашним театром своего приятеля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Трощинского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а также выступал на подмостках в качестве актера.</a:t>
            </a:r>
          </a:p>
          <a:p>
            <a:endParaRPr lang="ru-RU" dirty="0"/>
          </a:p>
        </p:txBody>
      </p:sp>
      <p:pic>
        <p:nvPicPr>
          <p:cNvPr id="5" name="Picture 4" descr="ÐÐ°ÑÐ¸Ð»Ð¸Ð¹ ÐÑÐ°Ð½Ð°ÑÑÐµÐ²Ð¸Ñ, Ð¾ÑÐµÑ ÐÐ¸ÐºÐ¾Ð»Ð°Ñ ÐÐ¾Ð³Ð¾Ð»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79087" y="2074266"/>
            <a:ext cx="3553111" cy="328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plastic">
            <a:bevelT w="209550"/>
            <a:bevelB w="152400" h="50800" prst="softRound"/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9027" y="534853"/>
            <a:ext cx="7869891" cy="4711234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повести «Тарас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сплетены две основы: историческая и фольклорная. Николай Васильевич Гоголь, изображая освободительную борьбу украинского народа с поляками, показывает читателям сильных духом народных героев: Тараса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Бульбу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его сына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Остапа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товарищей. Ставшее образцом мужественности и патриотизма это произведение будет популярным и актуальным во все времена.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07" y="592305"/>
            <a:ext cx="4150477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173A8D"/>
                </a:solidFill>
              </a:rPr>
              <a:t>Мать </a:t>
            </a:r>
            <a:br>
              <a:rPr lang="ru-RU" dirty="0" smtClean="0">
                <a:solidFill>
                  <a:srgbClr val="173A8D"/>
                </a:solidFill>
              </a:rPr>
            </a:br>
            <a:r>
              <a:rPr lang="ru-RU" dirty="0" smtClean="0">
                <a:solidFill>
                  <a:srgbClr val="173A8D"/>
                </a:solidFill>
              </a:rPr>
              <a:t>Н.В. Гоголя</a:t>
            </a:r>
            <a:endParaRPr lang="ru-RU" dirty="0">
              <a:solidFill>
                <a:srgbClr val="173A8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1028" y="672193"/>
            <a:ext cx="3622074" cy="4711234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Мария Ивановна, урожденная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Косяровская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по рассказам современников, была хороша собой и считалась первой красавицей на деревне. Все, кто ее знал, говаривали, что она была религиозным человеком и занималась духовным воспитанием детей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Ð°ÑÐ¸Ñ ÐÐ²Ð°Ð½Ð¾Ð²Ð½Ð°, Ð¼Ð°ÑÑ ÐÐ¸ÐºÐ¾Ð»Ð°Ñ ÐÐ¾Ð³Ð¾Ð»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0129" y="1707292"/>
            <a:ext cx="46609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508" y="361859"/>
            <a:ext cx="7869891" cy="4711234"/>
          </a:xfrm>
        </p:spPr>
        <p:txBody>
          <a:bodyPr/>
          <a:lstStyle/>
          <a:p>
            <a:r>
              <a:rPr lang="ru-RU" dirty="0" smtClean="0"/>
              <a:t>Когда Николаю было десять лет, его отправили в Полтаву, где он познавал науки в училище, а затем обучался грамоте у местного учителя Гавриила </a:t>
            </a:r>
            <a:r>
              <a:rPr lang="ru-RU" dirty="0" err="1" smtClean="0"/>
              <a:t>Сорочинского</a:t>
            </a:r>
            <a:r>
              <a:rPr lang="ru-RU" dirty="0" smtClean="0"/>
              <a:t>. После классической подготовки 16-летний юноша стал учеником в Гимназии высших наук в городе Нежине </a:t>
            </a:r>
          </a:p>
          <a:p>
            <a:endParaRPr lang="ru-RU" dirty="0"/>
          </a:p>
        </p:txBody>
      </p:sp>
      <p:pic>
        <p:nvPicPr>
          <p:cNvPr id="4" name="Picture 4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124" y="2809103"/>
            <a:ext cx="6141308" cy="37070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73" t="17646" r="17973" b="14054"/>
          <a:stretch>
            <a:fillRect/>
          </a:stretch>
        </p:blipFill>
        <p:spPr bwMode="auto">
          <a:xfrm>
            <a:off x="1828800" y="3039761"/>
            <a:ext cx="5577016" cy="348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7860" y="409998"/>
            <a:ext cx="7953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/>
              <a:t>Все годы обучения Гоголь был деятельным участником гимназического театра. Он так талантливо исполнял комические роли, что смотреть спектакли с его участием охотно приходили не только гимназисты, но и многие жители Нежина.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985" y="353621"/>
            <a:ext cx="8155458" cy="255433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Зимой 1828 года Гоголь отправляется в культурную столицу – Петербург. В холодном и мрачном городе Николая Васильевича ждало разочарование. Он пробовал стать чиновником, а также пытался поступить на службу в театр, но все его попытки потерпели поражение. Только в литературе он смог найти возможности для заработка и самовыражения.</a:t>
            </a:r>
          </a:p>
          <a:p>
            <a:endParaRPr lang="ru-RU" dirty="0"/>
          </a:p>
        </p:txBody>
      </p:sp>
      <p:pic>
        <p:nvPicPr>
          <p:cNvPr id="4" name="Picture 7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935" y="2794687"/>
            <a:ext cx="6781800" cy="3657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6648" y="271242"/>
            <a:ext cx="7869891" cy="4711234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Николае Васильевиче пробуждался талант писателя. Он вспоминал песни, сказки, Предания и картины жизни родной Украины. В письмах к матери просил присылать ему побольше народных преданий из жизни украинского народа. По вечерам и ночам, после службы, Гоголь работал над замечательной книгой. Это были «Вечера на хуторе близ Диканьки» </a:t>
            </a:r>
          </a:p>
          <a:p>
            <a:endParaRPr lang="ru-RU" dirty="0"/>
          </a:p>
        </p:txBody>
      </p:sp>
      <p:pic>
        <p:nvPicPr>
          <p:cNvPr id="4" name="Picture 2" descr="ÐÐ»Ð»ÑÑÑÑÐ°ÑÐ¸Ñ Ðº Ð¿Ð¾Ð²ÐµÑÑÐ¸ ÐÐ¸ÐºÐ¾Ð»Ð°Ñ ÐÐ¾Ð³Ð¾Ð»Ñ Â«ÐÐµÑÐµÑÐ° Ð½Ð° ÑÑÑÐ¾ÑÐµ Ð±Ð»Ð¸Ð· ÐÐ¸ÐºÐ°Ð½ÑÐºÐ¸Â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5876" y="3473720"/>
            <a:ext cx="5304959" cy="302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410" y="353621"/>
            <a:ext cx="7869891" cy="4711234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После творческого успеха Гоголя радушно приняли в литературном кругу. Он начал общаться с Пушкиным и Жуковским</a:t>
            </a:r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ÐÐ¸ÐºÐ¾Ð»Ð°Ð¹ ÐÐ¾Ð³Ð¾Ð»Ñ, ÐÐ»ÐµÐºÑÐ°Ð½Ð´Ñ ÐÑÑÐºÐ¸Ð½ Ð¸ ÐÐ°ÑÐ¸Ð»Ð¸Ð¹ ÐÑÐºÐ¾Ð²ÑÐºÐ¸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897" y="1692877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1143</Words>
  <Application>Microsoft Office PowerPoint</Application>
  <PresentationFormat>Экран (4:3)</PresentationFormat>
  <Paragraphs>43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Николай Васильевич               Гоголь      (1809-1854)</vt:lpstr>
      <vt:lpstr>Презентация PowerPoint</vt:lpstr>
      <vt:lpstr>Отец  Н.В. Гоголя</vt:lpstr>
      <vt:lpstr>Мать  Н.В. Гоголя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Жизнь «казацкой республики»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58</cp:revision>
  <dcterms:created xsi:type="dcterms:W3CDTF">2016-11-18T14:12:19Z</dcterms:created>
  <dcterms:modified xsi:type="dcterms:W3CDTF">2026-02-17T03:17:29Z</dcterms:modified>
</cp:coreProperties>
</file>