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61" r:id="rId5"/>
    <p:sldId id="265" r:id="rId6"/>
    <p:sldId id="268" r:id="rId7"/>
    <p:sldId id="263" r:id="rId8"/>
    <p:sldId id="267" r:id="rId9"/>
    <p:sldId id="259" r:id="rId10"/>
    <p:sldId id="260" r:id="rId11"/>
    <p:sldId id="256" r:id="rId12"/>
    <p:sldId id="262" r:id="rId13"/>
    <p:sldId id="2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CA84-AE1C-4751-96F8-8A16B90DE9B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9A3D-AB5C-457E-8402-3F59A2E05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075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CA84-AE1C-4751-96F8-8A16B90DE9B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9A3D-AB5C-457E-8402-3F59A2E05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50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CA84-AE1C-4751-96F8-8A16B90DE9B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9A3D-AB5C-457E-8402-3F59A2E05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61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CA84-AE1C-4751-96F8-8A16B90DE9B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9A3D-AB5C-457E-8402-3F59A2E05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62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CA84-AE1C-4751-96F8-8A16B90DE9B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9A3D-AB5C-457E-8402-3F59A2E05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40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CA84-AE1C-4751-96F8-8A16B90DE9B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9A3D-AB5C-457E-8402-3F59A2E05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16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CA84-AE1C-4751-96F8-8A16B90DE9B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9A3D-AB5C-457E-8402-3F59A2E05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15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CA84-AE1C-4751-96F8-8A16B90DE9B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9A3D-AB5C-457E-8402-3F59A2E05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75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CA84-AE1C-4751-96F8-8A16B90DE9B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9A3D-AB5C-457E-8402-3F59A2E05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53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CA84-AE1C-4751-96F8-8A16B90DE9B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9A3D-AB5C-457E-8402-3F59A2E05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77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CA84-AE1C-4751-96F8-8A16B90DE9B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9A3D-AB5C-457E-8402-3F59A2E05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42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3CA84-AE1C-4751-96F8-8A16B90DE9B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C9A3D-AB5C-457E-8402-3F59A2E05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81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6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81" y="-14288"/>
            <a:ext cx="9539785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9225"/>
          <a:stretch/>
        </p:blipFill>
        <p:spPr>
          <a:xfrm>
            <a:off x="1173708" y="95534"/>
            <a:ext cx="9457898" cy="67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r="13063"/>
          <a:stretch/>
        </p:blipFill>
        <p:spPr bwMode="auto">
          <a:xfrm>
            <a:off x="4817660" y="307464"/>
            <a:ext cx="1979242" cy="1875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13" y="234121"/>
            <a:ext cx="1910080" cy="1840865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976" y="234121"/>
            <a:ext cx="2022475" cy="2022475"/>
          </a:xfrm>
          <a:prstGeom prst="rect">
            <a:avLst/>
          </a:prstGeom>
          <a:noFill/>
        </p:spPr>
      </p:pic>
      <p:sp>
        <p:nvSpPr>
          <p:cNvPr id="5" name="AutoShape 2" descr="https://avatars.mds.yandex.net/i?id=a298ea551f84e2210d75eeda1de4ddd347858927-4552607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578" y="3025386"/>
            <a:ext cx="2731827" cy="1804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19" y="3025386"/>
            <a:ext cx="2343587" cy="20323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656" y="3025386"/>
            <a:ext cx="3084394" cy="169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vatars.mds.yandex.net/i?id=e8eaa01224a4fedf7b7580c10a23908e2e5fff85-10636981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50296" y="1998343"/>
            <a:ext cx="88914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ДО НОВЫХ ВСТРЕЧ!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7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vatars.mds.yandex.net/i?id=f7021ac32c0b166152a19d17f53d94800530bfe9-10024862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slideplayer.com/slide/14093269/86/images/17/%D0%9B+%D0%B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059" y="7937"/>
            <a:ext cx="9498841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4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vatars.mds.yandex.net/i?id=c174fa272bb9f396070f733ac8c2a433fc627235-10100636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590" y="2173961"/>
            <a:ext cx="3276600" cy="3048000"/>
          </a:xfrm>
          <a:prstGeom prst="rect">
            <a:avLst/>
          </a:prstGeom>
        </p:spPr>
      </p:pic>
      <p:sp>
        <p:nvSpPr>
          <p:cNvPr id="7" name="AutoShape 2" descr="https://avatars.mds.yandex.net/i?id=e174af47c819c6c72a0c2686dd647997638a4a19-8310482-images-thumbs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9783" t="21345" r="27601" b="-3169"/>
          <a:stretch/>
        </p:blipFill>
        <p:spPr>
          <a:xfrm>
            <a:off x="765175" y="312738"/>
            <a:ext cx="3098042" cy="3875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8355" r="26133"/>
          <a:stretch/>
        </p:blipFill>
        <p:spPr>
          <a:xfrm>
            <a:off x="8229600" y="2429301"/>
            <a:ext cx="3193576" cy="402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7" t="14984" r="33606" b="69114"/>
          <a:stretch/>
        </p:blipFill>
        <p:spPr bwMode="auto">
          <a:xfrm>
            <a:off x="3226393" y="5408489"/>
            <a:ext cx="1154430" cy="408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7" t="14984" r="33606" b="69114"/>
          <a:stretch/>
        </p:blipFill>
        <p:spPr bwMode="auto">
          <a:xfrm>
            <a:off x="4827868" y="5423336"/>
            <a:ext cx="1154430" cy="408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7" t="14984" r="33606" b="69114"/>
          <a:stretch/>
        </p:blipFill>
        <p:spPr bwMode="auto">
          <a:xfrm>
            <a:off x="6628751" y="5478490"/>
            <a:ext cx="1154430" cy="408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Овал 10"/>
          <p:cNvSpPr/>
          <p:nvPr/>
        </p:nvSpPr>
        <p:spPr>
          <a:xfrm>
            <a:off x="3242636" y="5475470"/>
            <a:ext cx="341194" cy="259307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283" y="5460433"/>
            <a:ext cx="353599" cy="274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82" y="5519765"/>
            <a:ext cx="353599" cy="274344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32"/>
          <a:stretch/>
        </p:blipFill>
        <p:spPr bwMode="auto">
          <a:xfrm>
            <a:off x="3331294" y="126241"/>
            <a:ext cx="4465482" cy="14978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3" t="76328" r="5353" b="5851"/>
          <a:stretch/>
        </p:blipFill>
        <p:spPr bwMode="auto">
          <a:xfrm>
            <a:off x="3542214" y="1778169"/>
            <a:ext cx="4043642" cy="1195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08" y="3277517"/>
            <a:ext cx="1524000" cy="1562100"/>
          </a:xfrm>
          <a:prstGeom prst="rect">
            <a:avLst/>
          </a:prstGeom>
          <a:noFill/>
        </p:spPr>
      </p:pic>
      <p:pic>
        <p:nvPicPr>
          <p:cNvPr id="17" name="Рисунок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57" y="3150921"/>
            <a:ext cx="1314450" cy="2095500"/>
          </a:xfrm>
          <a:prstGeom prst="rect">
            <a:avLst/>
          </a:prstGeom>
          <a:noFill/>
        </p:spPr>
      </p:pic>
      <p:pic>
        <p:nvPicPr>
          <p:cNvPr id="18" name="Рисунок 1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41" y="3067967"/>
            <a:ext cx="1543050" cy="1771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904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30-10-23-01-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075"/>
            <a:ext cx="12284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vatars.mds.yandex.net/i?id=0dffce1e72b5d84530f43fa0d3aeabeed858abee-10415032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gas-kvas.com/uploads/posts/2023-02/1676714026_gas-kvas-com-p-shtorm-v-more-risunok-detskii-3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8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12" y="471255"/>
            <a:ext cx="4489713" cy="21214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14" y="3435821"/>
            <a:ext cx="4876810" cy="27432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74" y="471255"/>
            <a:ext cx="4489713" cy="21214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18" y="413251"/>
            <a:ext cx="4489713" cy="21214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1" y="3651184"/>
            <a:ext cx="4489713" cy="21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утаж Море и Парусник. Небо, облака, корабли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287"/>
            <a:ext cx="12192000" cy="6858000"/>
          </a:xfrm>
          <a:prstGeom prst="rect">
            <a:avLst/>
          </a:prstGeom>
        </p:spPr>
      </p:pic>
      <p:sp>
        <p:nvSpPr>
          <p:cNvPr id="3" name="AutoShape 2" descr="https://avatars.mds.yandex.net/i?id=cae11f2fc3cc17041b2cc0ab856f8fbc12ecdfde_l-9197564-images-thumbs&amp;n=13"/>
          <p:cNvSpPr>
            <a:spLocks noChangeAspect="1" noChangeArrowheads="1"/>
          </p:cNvSpPr>
          <p:nvPr/>
        </p:nvSpPr>
        <p:spPr bwMode="auto">
          <a:xfrm>
            <a:off x="455825" y="49870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vatars.mds.yandex.net/i?id=cae11f2fc3cc17041b2cc0ab856f8fbc12ecdfde_l-9197564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8501" t="40934" r="6937" b="20559"/>
          <a:stretch/>
        </p:blipFill>
        <p:spPr>
          <a:xfrm>
            <a:off x="5186149" y="5540991"/>
            <a:ext cx="1405720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5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4</Words>
  <Application>Microsoft Office PowerPoint</Application>
  <PresentationFormat>Широкоэкранный</PresentationFormat>
  <Paragraphs>1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dcterms:created xsi:type="dcterms:W3CDTF">2023-10-28T05:20:47Z</dcterms:created>
  <dcterms:modified xsi:type="dcterms:W3CDTF">2023-11-02T17:38:41Z</dcterms:modified>
</cp:coreProperties>
</file>