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0" r:id="rId2"/>
    <p:sldId id="269" r:id="rId3"/>
    <p:sldId id="273" r:id="rId4"/>
    <p:sldId id="271" r:id="rId5"/>
    <p:sldId id="272" r:id="rId6"/>
    <p:sldId id="270" r:id="rId7"/>
    <p:sldId id="276" r:id="rId8"/>
    <p:sldId id="277" r:id="rId9"/>
    <p:sldId id="275" r:id="rId10"/>
    <p:sldId id="278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D809-F469-47ED-A9A2-342CD3DB1A40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274F-9E6D-4EAE-9852-99711377DE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45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274F-9E6D-4EAE-9852-99711377DE8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4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5976664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C:\Users\ASUS\Desktop\Работа\фото_мать\работа\2022-03-26-20-43-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5832648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Задание 5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712968" cy="6192688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Внимательный водитель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ASUS\Desktop\Работа\фото_мать\работа\Screenshot_20241030_002535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392613" cy="3148013"/>
          </a:xfrm>
          <a:prstGeom prst="rect">
            <a:avLst/>
          </a:prstGeom>
          <a:noFill/>
        </p:spPr>
      </p:pic>
      <p:pic>
        <p:nvPicPr>
          <p:cNvPr id="9219" name="Picture 3" descr="C:\Users\ASUS\Desktop\Работа\фото_мать\работа\Screenshot_20241029_213215_Yandex St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3013077" cy="283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Задание 6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712968" cy="6264696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Команда №1 </a:t>
            </a:r>
          </a:p>
          <a:p>
            <a:pPr algn="l"/>
            <a:r>
              <a:rPr lang="ru-RU" sz="2400" dirty="0" smtClean="0"/>
              <a:t> «Пешеходу объясняет, как дорогу перейти.</a:t>
            </a:r>
          </a:p>
          <a:p>
            <a:pPr algn="l"/>
            <a:r>
              <a:rPr lang="ru-RU" sz="2400" dirty="0" smtClean="0"/>
              <a:t>Он сигналы зажигает, помогает нам в пути»;  </a:t>
            </a:r>
          </a:p>
          <a:p>
            <a:pPr algn="l"/>
            <a:r>
              <a:rPr lang="ru-RU" sz="2400" dirty="0" smtClean="0"/>
              <a:t>«У него сигнала три, ты сигналы назови»</a:t>
            </a:r>
          </a:p>
          <a:p>
            <a:pPr algn="l"/>
            <a:r>
              <a:rPr lang="ru-RU" sz="2400" dirty="0" smtClean="0"/>
              <a:t>/раскрась правильно светофор/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Команда №2</a:t>
            </a:r>
          </a:p>
          <a:p>
            <a:pPr algn="l"/>
            <a:r>
              <a:rPr lang="ru-RU" sz="2400" dirty="0" smtClean="0"/>
              <a:t>«Найди недостающие знаки и наклей»</a:t>
            </a:r>
          </a:p>
          <a:p>
            <a:pPr algn="l"/>
            <a:r>
              <a:rPr lang="ru-RU" sz="2400" dirty="0" smtClean="0"/>
              <a:t>«Найди ошибки»</a:t>
            </a:r>
          </a:p>
        </p:txBody>
      </p:sp>
      <p:pic>
        <p:nvPicPr>
          <p:cNvPr id="10242" name="Picture 2" descr="C:\Users\ASUS\Desktop\Работа\фото_мать\работа\Screenshot_20241030_004826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68960"/>
            <a:ext cx="280852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5976664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C:\Users\ASUS\Desktop\Работа\фото_мать\работа\Screenshot_20241030_005922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6527970" cy="4915308"/>
          </a:xfrm>
          <a:prstGeom prst="rect">
            <a:avLst/>
          </a:prstGeom>
          <a:noFill/>
        </p:spPr>
      </p:pic>
      <p:pic>
        <p:nvPicPr>
          <p:cNvPr id="11267" name="Picture 3" descr="C:\Users\ASUS\Desktop\Работа\фото_мать\работа\Screenshot_20241027_190039_Yandex St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046344" cy="3816424"/>
          </a:xfrm>
          <a:prstGeom prst="rect">
            <a:avLst/>
          </a:prstGeom>
          <a:noFill/>
        </p:spPr>
      </p:pic>
      <p:pic>
        <p:nvPicPr>
          <p:cNvPr id="11268" name="Picture 4" descr="C:\Users\ASUS\Desktop\Работа\фото_мать\работа\Screenshot_20241028_112749_Yandex St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183947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91880" y="332656"/>
            <a:ext cx="5652120" cy="640871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-Здравствуйте, ребята! Меня зовут </a:t>
            </a:r>
            <a:r>
              <a:rPr lang="ru-RU" dirty="0" err="1" smtClean="0"/>
              <a:t>Светофоркин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Я инспектор дорожного движения. Слежу за правильным  движением на дороге, за пешеходами и машинами.</a:t>
            </a:r>
          </a:p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« По городу, по улице, не ходят просто так.</a:t>
            </a:r>
          </a:p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Когда не знаешь правила, легко попасть впросак.   </a:t>
            </a:r>
          </a:p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Всё время будь внимательным и помни наперёд:</a:t>
            </a:r>
          </a:p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Свои имеют правила шофёр и пешеход!»</a:t>
            </a:r>
          </a:p>
          <a:p>
            <a:pPr algn="l"/>
            <a:r>
              <a:rPr lang="ru-RU" dirty="0" smtClean="0"/>
              <a:t>-Я предлагаю вам, ребята, стать моими помощниками- Юными помощниками инспектора дорожного движения. Для этого вам надо пройти испытания. Если вы справитесь, то в конце вас ждёт заслуженная награда! УДАЧИ  ВАМ!   </a:t>
            </a:r>
            <a:endParaRPr lang="ru-RU" dirty="0"/>
          </a:p>
        </p:txBody>
      </p:sp>
      <p:pic>
        <p:nvPicPr>
          <p:cNvPr id="6" name="Рисунок 5" descr="C:\Users\ASUS\Desktop\Работа\фото_мать\работа\Screenshot_20241027_190039_Yandex St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Задание 1 </a:t>
            </a:r>
            <a:r>
              <a:rPr lang="ru-RU" sz="2800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784976" cy="6408712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Разминка: «Это я, это я, это все мои друзья!»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sz="2400" dirty="0" smtClean="0"/>
              <a:t>-Кто из вас идёт вперёд только там, где переход?  </a:t>
            </a:r>
          </a:p>
          <a:p>
            <a:pPr algn="l"/>
            <a:r>
              <a:rPr lang="ru-RU" sz="2400" dirty="0" smtClean="0"/>
              <a:t>-Кто бежит вперёд так скоро , что не видит светофора?</a:t>
            </a:r>
          </a:p>
          <a:p>
            <a:pPr algn="l"/>
            <a:r>
              <a:rPr lang="ru-RU" sz="2400" dirty="0" smtClean="0"/>
              <a:t>-Знает кто, что красный свет означает: «Хода нет?»</a:t>
            </a:r>
          </a:p>
          <a:p>
            <a:pPr algn="l"/>
            <a:r>
              <a:rPr lang="ru-RU" sz="2400" dirty="0" smtClean="0"/>
              <a:t>-Знает кто, что свет зелёный означает: «Путь открыт?»</a:t>
            </a:r>
          </a:p>
          <a:p>
            <a:pPr algn="l"/>
            <a:r>
              <a:rPr lang="ru-RU" sz="2400" dirty="0" smtClean="0"/>
              <a:t>-Кто не зная этих правил, посреди дороги замер?</a:t>
            </a:r>
          </a:p>
          <a:p>
            <a:pPr algn="l"/>
            <a:r>
              <a:rPr lang="ru-RU" sz="2400" dirty="0" smtClean="0"/>
              <a:t>-Кто вблизи проезжей части весело гоняет в мячик?</a:t>
            </a:r>
          </a:p>
          <a:p>
            <a:pPr algn="l"/>
            <a:r>
              <a:rPr lang="ru-RU" sz="2400" dirty="0" smtClean="0"/>
              <a:t>-Кто все правила движенья назовёт без промедления?</a:t>
            </a:r>
            <a:endParaRPr lang="ru-RU" sz="2400" dirty="0"/>
          </a:p>
        </p:txBody>
      </p:sp>
      <p:pic>
        <p:nvPicPr>
          <p:cNvPr id="4098" name="Picture 2" descr="C:\Users\ASUS\Desktop\Работа\фото_мать\работа\Screenshot_20241030_000728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09120"/>
            <a:ext cx="424847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68052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Задание 2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712968" cy="6264696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>
                <a:latin typeface="Bookman Old Style" panose="02050604050505020204" pitchFamily="18" charset="0"/>
              </a:rPr>
              <a:t>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Кто нарушил  правила?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C:\Users\ASUS\Desktop\Работа\фото_мать\работа\Screenshot_20241027_182545_Yandex St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80648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536504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Задание 3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712968" cy="6264696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/>
              <a:t>  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Загадки «Дорожные знаки»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C:\Users\ASUS\Desktop\Работа\фото_мать\работа\Screenshot_20241027_190508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88832" cy="551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824536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Задание 4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84976" cy="6480720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r>
              <a:rPr lang="ru-RU" sz="2400" dirty="0" smtClean="0"/>
              <a:t>  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Выбери правильно знак!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SUS\Desktop\Работа\фото_мать\работа\Screenshot_20241027_185427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547795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5976664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ASUS\Desktop\Работа\фото_мать\работа\Screenshot_20241027_183809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776864" cy="583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5976664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ASUS\Desktop\Работа\фото_мать\работа\Screenshot_20241027_184708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0026"/>
            <a:ext cx="7923272" cy="5867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9685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5976664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Times New Roman"/>
            </a:endParaRPr>
          </a:p>
          <a:p>
            <a:pPr algn="l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C:\Users\ASUS\Desktop\Работа\фото_мать\работа\Screenshot_20241027_184216_Yandex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76672"/>
            <a:ext cx="7995278" cy="5920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577</TotalTime>
  <Words>302</Words>
  <Application>Microsoft Office PowerPoint</Application>
  <PresentationFormat>Экран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</vt:lpstr>
      <vt:lpstr> </vt:lpstr>
      <vt:lpstr>Задание 1  </vt:lpstr>
      <vt:lpstr> Задание 2</vt:lpstr>
      <vt:lpstr> Задание 3</vt:lpstr>
      <vt:lpstr> Задание 4</vt:lpstr>
      <vt:lpstr> </vt:lpstr>
      <vt:lpstr> </vt:lpstr>
      <vt:lpstr> </vt:lpstr>
      <vt:lpstr> Задание 5</vt:lpstr>
      <vt:lpstr> Задание 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65</cp:revision>
  <dcterms:created xsi:type="dcterms:W3CDTF">2018-10-27T07:51:19Z</dcterms:created>
  <dcterms:modified xsi:type="dcterms:W3CDTF">2024-10-30T19:27:39Z</dcterms:modified>
</cp:coreProperties>
</file>