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CCF6-B847-4C9E-8372-B2D0354DC1BC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8587AF-13C0-47B0-A4CF-777928EE95E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CCF6-B847-4C9E-8372-B2D0354DC1BC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587AF-13C0-47B0-A4CF-777928EE95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CCF6-B847-4C9E-8372-B2D0354DC1BC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587AF-13C0-47B0-A4CF-777928EE95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AB3CCF6-B847-4C9E-8372-B2D0354DC1BC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88587AF-13C0-47B0-A4CF-777928EE95E5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CCF6-B847-4C9E-8372-B2D0354DC1BC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587AF-13C0-47B0-A4CF-777928EE95E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CCF6-B847-4C9E-8372-B2D0354DC1BC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587AF-13C0-47B0-A4CF-777928EE95E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587AF-13C0-47B0-A4CF-777928EE95E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CCF6-B847-4C9E-8372-B2D0354DC1BC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CCF6-B847-4C9E-8372-B2D0354DC1BC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587AF-13C0-47B0-A4CF-777928EE95E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CCF6-B847-4C9E-8372-B2D0354DC1BC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587AF-13C0-47B0-A4CF-777928EE95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AB3CCF6-B847-4C9E-8372-B2D0354DC1BC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88587AF-13C0-47B0-A4CF-777928EE95E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CCF6-B847-4C9E-8372-B2D0354DC1BC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8587AF-13C0-47B0-A4CF-777928EE95E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AB3CCF6-B847-4C9E-8372-B2D0354DC1BC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88587AF-13C0-47B0-A4CF-777928EE95E5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9796" y="1124744"/>
            <a:ext cx="7772400" cy="233169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История создания бумажных денег и причины их появления в России.</a:t>
            </a:r>
            <a:endParaRPr lang="ru-RU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3714728"/>
            <a:ext cx="5400600" cy="2666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687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692696"/>
            <a:ext cx="6059016" cy="5688632"/>
          </a:xfrm>
        </p:spPr>
        <p:txBody>
          <a:bodyPr>
            <a:normAutofit fontScale="85000" lnSpcReduction="20000"/>
          </a:bodyPr>
          <a:lstStyle/>
          <a:p>
            <a:r>
              <a:rPr lang="ru-RU" sz="2100" dirty="0"/>
              <a:t>Деньги играют огромную роль в жизни общества. Не зря их называют одним из величайших изобретений цивилизации. Вопрос эволюции денег очень интересен.</a:t>
            </a:r>
            <a:br>
              <a:rPr lang="ru-RU" sz="2100" dirty="0"/>
            </a:br>
            <a:r>
              <a:rPr lang="ru-RU" sz="2100" dirty="0"/>
              <a:t>Деньги появились как некий необходимый при возникновении товарообмена универсальный измеритель. Деньги за свою историю принимали самые различные и необычные формы. Постепенно люди перешли к деньгам в виде металлической монеты, которая изготовлялась в основном из золота, меди и серебра. Эти металлы были относительно редкими и имели достаточно устойчивую во времени цену. Содержание металла в каждой монете соответствовало ее номинальной стоимости. Позже, с увеличением и развитием товарооборота, потребовалось большее количество денег. Чеканные монеты имели ряд недостатков: долгий и трудоемкий процесс чеканки, неудобство в обращении, трудность транспортировки. Да и вообще металлические деньги не способствуют развитию хозяйства страны.</a:t>
            </a:r>
            <a:br>
              <a:rPr lang="ru-RU" sz="2100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372200" y="4725144"/>
            <a:ext cx="2016224" cy="648072"/>
          </a:xfrm>
        </p:spPr>
        <p:txBody>
          <a:bodyPr>
            <a:normAutofit/>
          </a:bodyPr>
          <a:lstStyle/>
          <a:p>
            <a:endParaRPr lang="ru-RU" sz="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4653136"/>
            <a:ext cx="2814960" cy="205492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7982" y="2924944"/>
            <a:ext cx="2600851" cy="152985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354" y="1196752"/>
            <a:ext cx="2756974" cy="162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081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219200"/>
          </a:xfrm>
        </p:spPr>
        <p:txBody>
          <a:bodyPr/>
          <a:lstStyle/>
          <a:p>
            <a:r>
              <a:rPr lang="ru-RU" dirty="0" smtClean="0"/>
              <a:t>             Причины появления.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1888" y="1988840"/>
            <a:ext cx="2571750" cy="3240360"/>
          </a:xfrm>
        </p:spPr>
      </p:pic>
      <p:sp>
        <p:nvSpPr>
          <p:cNvPr id="7" name="Прямоугольник 6"/>
          <p:cNvSpPr/>
          <p:nvPr/>
        </p:nvSpPr>
        <p:spPr>
          <a:xfrm>
            <a:off x="129240" y="1484784"/>
            <a:ext cx="583264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Причиной необходимости введения бумажных денег являлся банальный дефицит серебра в России. Отечественные рудники в то время давали около 6-7 тыс. кг. серебра в год. А при ежегодной чеканке 2 млн. рублей серебряной монеты требовалось 40 тыс. кг. Также значительные расходы правительства на военные нужды вытягивали из казны большое количество золота и серебра. В то время внутри страны обращалось очень мало серебряных монет, зато медных было в избытке. Это было крайне неудобно для сбора налогов. Например, уездные казначейства для сбора подушных податей снаряжали целые караваны из обозов с многочисленной охраной, поскольку каждые 500 рублей медью заполняли целую телегу. Всё это в совокупности и привело к введению в 1769 году бумажных денег – ассигнаций*. </a:t>
            </a:r>
            <a:br>
              <a:rPr lang="ru-RU" sz="1600" b="1" dirty="0"/>
            </a:b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6397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628800"/>
            <a:ext cx="2857500" cy="1905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          История создания </a:t>
            </a:r>
            <a:br>
              <a:rPr lang="ru-RU" dirty="0" smtClean="0"/>
            </a:br>
            <a:r>
              <a:rPr lang="ru-RU" dirty="0" smtClean="0"/>
              <a:t>                     бумажных денег.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19872" y="16288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effectLst/>
              </a:rPr>
              <a:t>История денег начинается с незапамятных времен. В своей натуральной форме они представляют самостоятельную ценность, в том числе серебряные и золотые монеты. В России монетное обращение возникло в IX-X вв.</a:t>
            </a:r>
            <a:endParaRPr lang="ru-RU" dirty="0"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3573016"/>
            <a:ext cx="79928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effectLst/>
              </a:rPr>
              <a:t>Впервые бумажные деньги, как в прочем и сама бумага, были созданы в Китае. В конце XIII века Китай посетил знаменитый итальянский путешественник Марко Поло, который и сделал для них подробное описание.</a:t>
            </a:r>
          </a:p>
          <a:p>
            <a:r>
              <a:rPr lang="ru-RU" dirty="0" smtClean="0">
                <a:effectLst/>
              </a:rPr>
              <a:t>В период правления династии Юань (1271-1368 гг.) их печатание осуществлялось в больших количествах. Также они являлись главным средством китайского денежного обращения. В Западной Европе и в Северной Америке выпуск денежных знаков стал осуществляться позже: Америка, Франция, Австрия, Пруссия – 1690 г., 1718 г., 1762 г., 1765 г. соответственно.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14313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556792"/>
            <a:ext cx="8064896" cy="345638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ru-RU" b="1" dirty="0"/>
          </a:p>
          <a:p>
            <a:pPr>
              <a:buFont typeface="Wingdings" pitchFamily="2" charset="2"/>
              <a:buChar char="Ø"/>
            </a:pPr>
            <a:r>
              <a:rPr lang="ru-RU" dirty="0"/>
              <a:t>Из-за гражданской войны доставка денег из центра на окраины страны сильно затруднилась, а кое-где и вовсе прекратилась. В результате начался период местного «</a:t>
            </a:r>
            <a:r>
              <a:rPr lang="ru-RU" dirty="0" err="1"/>
              <a:t>деньготворчества</a:t>
            </a:r>
            <a:r>
              <a:rPr lang="ru-RU" dirty="0"/>
              <a:t>» - выпуска различного рода денежных клонов местными властями.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Проводилось это как самовольно, так и с санкции правительства РСФСР. Низкое качество местных денежных знаков не помешало их производству, поскольку оно было нужно для успешной экономической жизни на окраинах страны.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Правительством РСФСР было санкционировано временное производство денежных знаков в Сибири, на Урале и в Средней Азии. В тех районах, где господствовали интервенты и белогвардейцы, также появлялись местные деньги с изображением исторических памятников России.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К примеру, выпуск денег Юденича был сопровожден знаменитым Медным всадником, </a:t>
            </a:r>
            <a:r>
              <a:rPr lang="ru-RU" dirty="0" err="1"/>
              <a:t>врангелевских</a:t>
            </a:r>
            <a:r>
              <a:rPr lang="ru-RU" dirty="0"/>
              <a:t> – новгородским памятником «Тысячелетие России», а </a:t>
            </a:r>
            <a:r>
              <a:rPr lang="ru-RU" dirty="0" err="1"/>
              <a:t>деникинских</a:t>
            </a:r>
            <a:r>
              <a:rPr lang="ru-RU" dirty="0"/>
              <a:t> – зданием Петроградского Адмиралтейства и Московского кремля.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Деньги в СССР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4969185"/>
            <a:ext cx="2857500" cy="167528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4969185"/>
            <a:ext cx="3171825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36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49</TotalTime>
  <Words>441</Words>
  <Application>Microsoft Office PowerPoint</Application>
  <PresentationFormat>Экран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Бумажная</vt:lpstr>
      <vt:lpstr>История создания бумажных денег и причины их появления в России.</vt:lpstr>
      <vt:lpstr>Презентация PowerPoint</vt:lpstr>
      <vt:lpstr>             Причины появления.</vt:lpstr>
      <vt:lpstr>                   История создания                       бумажных денег. </vt:lpstr>
      <vt:lpstr>                  Деньги в СССР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создания бумажных денег и причины их появления в России.</dc:title>
  <dc:creator>COD</dc:creator>
  <cp:lastModifiedBy>COD</cp:lastModifiedBy>
  <cp:revision>5</cp:revision>
  <dcterms:created xsi:type="dcterms:W3CDTF">2014-05-15T11:00:39Z</dcterms:created>
  <dcterms:modified xsi:type="dcterms:W3CDTF">2014-05-15T11:50:00Z</dcterms:modified>
</cp:coreProperties>
</file>