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62" r:id="rId3"/>
    <p:sldId id="265" r:id="rId4"/>
    <p:sldId id="266" r:id="rId5"/>
    <p:sldId id="256" r:id="rId6"/>
    <p:sldId id="257" r:id="rId7"/>
    <p:sldId id="260" r:id="rId8"/>
    <p:sldId id="261" r:id="rId9"/>
    <p:sldId id="263" r:id="rId10"/>
    <p:sldId id="267" r:id="rId11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50" d="100"/>
          <a:sy n="50" d="100"/>
        </p:scale>
        <p:origin x="1050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847F7AB-DBA7-4B27-8BC0-2E125DBB6A2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08C0240C-6D76-4947-AE8A-03EC20208E6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4F94FC1-A0FC-4518-95AC-7C9FBEB250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A1E6F9-0A8D-4394-B33D-CF4F140A68CC}" type="datetimeFigureOut">
              <a:rPr lang="ru-RU" smtClean="0"/>
              <a:t>вт.18.11.2025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DB202B4-F282-4CD3-A116-51A1746DBB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7D57A931-E964-4AE7-BD2C-9039397D6A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27A28-19B9-455A-93AD-3E64826AF9D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349068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D62A6EA-3165-43D6-A732-F60243A6AD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B9F19F15-048B-4338-9CEF-DA318714542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1804D6F-D74F-4456-919B-569FF21487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A1E6F9-0A8D-4394-B33D-CF4F140A68CC}" type="datetimeFigureOut">
              <a:rPr lang="ru-RU" smtClean="0"/>
              <a:t>вт.18.11.2025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ED7B5BA-9AFC-428D-A19D-801B17F7DE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AAB9B51-09FE-40B6-9B45-0985EE5311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27A28-19B9-455A-93AD-3E64826AF9D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292003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BC122110-A7B1-47B0-84D3-CC24C7194AB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87EBFA05-B080-4936-86B6-DF01E745DD8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47572E2-415B-4549-8F8E-3D7B88F6BC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A1E6F9-0A8D-4394-B33D-CF4F140A68CC}" type="datetimeFigureOut">
              <a:rPr lang="ru-RU" smtClean="0"/>
              <a:t>вт.18.11.2025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E24CBA6-3ABE-42F9-B2E0-8D17FA4BE5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595653A-2EA9-4760-A8CF-229262D3B3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27A28-19B9-455A-93AD-3E64826AF9D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39429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C88B4EA-FDA3-4D3E-935B-098BE85057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075E38A-F328-46E9-9879-CD2F266D7E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16D95EE5-EFEA-4850-BCFF-3F83C8B3FF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A1E6F9-0A8D-4394-B33D-CF4F140A68CC}" type="datetimeFigureOut">
              <a:rPr lang="ru-RU" smtClean="0"/>
              <a:t>вт.18.11.2025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77D83EA-26AB-48A8-B7FE-C85B71F834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79D16CB-0EAD-4B52-A3F9-B7BD1A84C1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27A28-19B9-455A-93AD-3E64826AF9D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615444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2FFF1F3-C884-4045-915E-17239FDF53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B0491307-E7AE-4D82-890F-438AB671555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C3F6417-3321-4184-A442-DCA337F058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A1E6F9-0A8D-4394-B33D-CF4F140A68CC}" type="datetimeFigureOut">
              <a:rPr lang="ru-RU" smtClean="0"/>
              <a:t>вт.18.11.2025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A55DDE2-4EAE-41D7-93DC-1ACB6EC271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77D102DA-D68A-4A7F-8553-9348482F18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27A28-19B9-455A-93AD-3E64826AF9D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388369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C32C045-666E-49DC-B742-FC3305E23E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032AF80-7DAC-42FD-9731-F1DB12E5D60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96DA002D-B96D-480D-ACB4-023E4C03A40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EDF3A792-958F-4227-89BF-3AC8572016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A1E6F9-0A8D-4394-B33D-CF4F140A68CC}" type="datetimeFigureOut">
              <a:rPr lang="ru-RU" smtClean="0"/>
              <a:t>вт.18.11.2025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DDED1A81-9D0D-4386-847F-760913721C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3CBAC5DC-2D03-42CF-95CF-3657B9DC33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27A28-19B9-455A-93AD-3E64826AF9D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134517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96F68B9-413F-459B-B5B6-6E0EE225D6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79359D04-DE45-4CE7-9794-C8C46E2373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61BD61F0-34BE-47EA-A4E4-8F99D0443C2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6D022B15-CCAF-48FB-AC90-AF2FC4DD6B2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25334634-3D1B-41D7-8140-81CA94F7263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626164DA-1F36-478D-8D7B-8B564FFEDE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A1E6F9-0A8D-4394-B33D-CF4F140A68CC}" type="datetimeFigureOut">
              <a:rPr lang="ru-RU" smtClean="0"/>
              <a:t>вт.18.11.2025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4E33534F-914C-412C-9B5E-2CCA8E0144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BC45B813-9DA6-4F98-BC87-36D68E5874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27A28-19B9-455A-93AD-3E64826AF9D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817789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9203063-E0A4-4766-8880-16E8929790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1F16B358-E1BB-498E-93CA-43DEF1D3DC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A1E6F9-0A8D-4394-B33D-CF4F140A68CC}" type="datetimeFigureOut">
              <a:rPr lang="ru-RU" smtClean="0"/>
              <a:t>вт.18.11.2025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C3D92D04-BB16-474B-83D1-B9027EDC49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A0F80D3B-9561-47C1-A005-7D728F4BEB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27A28-19B9-455A-93AD-3E64826AF9D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033606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B48114DD-816A-4EA4-A170-BBBD4B5A8B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A1E6F9-0A8D-4394-B33D-CF4F140A68CC}" type="datetimeFigureOut">
              <a:rPr lang="ru-RU" smtClean="0"/>
              <a:t>вт.18.11.2025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25D36FCF-53B2-4D47-B56B-6F2B639389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195B94F7-C2D9-4A10-A9B7-99D1B1F01D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27A28-19B9-455A-93AD-3E64826AF9D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212019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74262F0-99F7-42C2-B041-13326ECCA8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A4994E2-C2A3-4A67-BF79-6FE1EDC461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1B0F1794-2940-453A-B78E-9EDC67B6A6E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5DDB7797-F105-4E1C-B1AD-712D498C26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A1E6F9-0A8D-4394-B33D-CF4F140A68CC}" type="datetimeFigureOut">
              <a:rPr lang="ru-RU" smtClean="0"/>
              <a:t>вт.18.11.2025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2C9DFD3B-F60C-4FEF-908F-2353B79B3F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151FAC98-02A6-4DAD-B21C-6A04057584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27A28-19B9-455A-93AD-3E64826AF9D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755924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6B11F74-C34E-44A7-A0BD-169470CA30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6EE61E79-F64B-41B3-A2AC-31CA541E8EB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06E002E1-2B43-431B-BDC9-7C556235B63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93E721DA-BC37-4B3C-BD2E-7F44068002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A1E6F9-0A8D-4394-B33D-CF4F140A68CC}" type="datetimeFigureOut">
              <a:rPr lang="ru-RU" smtClean="0"/>
              <a:t>вт.18.11.2025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FB331870-25C0-465B-9308-0E9D156002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97118D44-A983-4523-AE59-89AB37FA7A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27A28-19B9-455A-93AD-3E64826AF9D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688339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552ABD3-B43F-4E67-813F-B7A2463F55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07E4497A-98C2-4F8A-BCD4-4BAE5EC3ADD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21C9F43-43E2-4624-A9FC-FA8FE49410D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A1E6F9-0A8D-4394-B33D-CF4F140A68CC}" type="datetimeFigureOut">
              <a:rPr lang="ru-RU" smtClean="0"/>
              <a:t>вт.18.11.2025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FAC9764-13BF-4B83-8B89-D8BA5412837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7C1E5019-B112-43A3-9EF5-C891D15F6F4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F27A28-19B9-455A-93AD-3E64826AF9D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797489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296078A-493A-4A43-8ACC-8E4D82C4CC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«Река с простым названием Жизнь»</a:t>
            </a:r>
          </a:p>
        </p:txBody>
      </p:sp>
      <p:pic>
        <p:nvPicPr>
          <p:cNvPr id="4098" name="Picture 2" descr="Picture background">
            <a:extLst>
              <a:ext uri="{FF2B5EF4-FFF2-40B4-BE49-F238E27FC236}">
                <a16:creationId xmlns:a16="http://schemas.microsoft.com/office/drawing/2014/main" id="{F93696FC-985B-4F25-A514-30E4073A39B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509" y="1277816"/>
            <a:ext cx="12004430" cy="5486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143149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Picture background">
            <a:extLst>
              <a:ext uri="{FF2B5EF4-FFF2-40B4-BE49-F238E27FC236}">
                <a16:creationId xmlns:a16="http://schemas.microsoft.com/office/drawing/2014/main" id="{7C5E2328-5639-44F5-946B-4B92B9913CA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7650" y="133350"/>
            <a:ext cx="11753850" cy="6477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851799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D7A1FDC-71AC-4D9B-8391-D2390A69AD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6146" name="Picture 2" descr="Picture background">
            <a:extLst>
              <a:ext uri="{FF2B5EF4-FFF2-40B4-BE49-F238E27FC236}">
                <a16:creationId xmlns:a16="http://schemas.microsoft.com/office/drawing/2014/main" id="{50C7CBF8-8906-4124-B316-6F526A9F57A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1015" y="142386"/>
            <a:ext cx="11769970" cy="67156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805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Picture background">
            <a:extLst>
              <a:ext uri="{FF2B5EF4-FFF2-40B4-BE49-F238E27FC236}">
                <a16:creationId xmlns:a16="http://schemas.microsoft.com/office/drawing/2014/main" id="{30DBB90A-4FC5-41F1-8539-07C40372F6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198245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681857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>
            <a:extLst>
              <a:ext uri="{FF2B5EF4-FFF2-40B4-BE49-F238E27FC236}">
                <a16:creationId xmlns:a16="http://schemas.microsoft.com/office/drawing/2014/main" id="{00F1C191-F9F8-4CF9-87D2-C03A86ABB33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700" y="438150"/>
            <a:ext cx="11544300" cy="6019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58257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Пословицы и поговорки о жизни Значение и смысл Мишкины книжки">
            <a:extLst>
              <a:ext uri="{FF2B5EF4-FFF2-40B4-BE49-F238E27FC236}">
                <a16:creationId xmlns:a16="http://schemas.microsoft.com/office/drawing/2014/main" id="{7FF7DD72-4C21-4D31-A84C-4F9FF37D0FA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2739" y="204884"/>
            <a:ext cx="11711354" cy="63952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83259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>
            <a:extLst>
              <a:ext uri="{FF2B5EF4-FFF2-40B4-BE49-F238E27FC236}">
                <a16:creationId xmlns:a16="http://schemas.microsoft.com/office/drawing/2014/main" id="{CEDCCFA7-C18D-4C2E-BFAD-7D67A8FE8BD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4463" y="-1"/>
            <a:ext cx="11852030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783706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Picture background">
            <a:extLst>
              <a:ext uri="{FF2B5EF4-FFF2-40B4-BE49-F238E27FC236}">
                <a16:creationId xmlns:a16="http://schemas.microsoft.com/office/drawing/2014/main" id="{207DD1E9-347F-477A-B380-FF30C982A3E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594338" y="0"/>
            <a:ext cx="13786338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8288700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Picture background">
            <a:extLst>
              <a:ext uri="{FF2B5EF4-FFF2-40B4-BE49-F238E27FC236}">
                <a16:creationId xmlns:a16="http://schemas.microsoft.com/office/drawing/2014/main" id="{1DDEDF9C-AF1B-4921-8727-19B074300BA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8246" y="117230"/>
            <a:ext cx="11734799" cy="67407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1723690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>
            <a:extLst>
              <a:ext uri="{FF2B5EF4-FFF2-40B4-BE49-F238E27FC236}">
                <a16:creationId xmlns:a16="http://schemas.microsoft.com/office/drawing/2014/main" id="{611F2D48-6FAE-46CC-B1F9-4CEC27CC393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850" y="0"/>
            <a:ext cx="11506200" cy="6629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3627864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247</TotalTime>
  <Words>8</Words>
  <Application>Microsoft Office PowerPoint</Application>
  <PresentationFormat>Широкоэкранный</PresentationFormat>
  <Paragraphs>1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Times New Roman</vt:lpstr>
      <vt:lpstr>Тема Office</vt:lpstr>
      <vt:lpstr>      «Река с простым названием Жизнь»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HP</dc:creator>
  <cp:lastModifiedBy>HP</cp:lastModifiedBy>
  <cp:revision>16</cp:revision>
  <dcterms:created xsi:type="dcterms:W3CDTF">2025-11-16T13:48:02Z</dcterms:created>
  <dcterms:modified xsi:type="dcterms:W3CDTF">2025-11-18T10:43:48Z</dcterms:modified>
</cp:coreProperties>
</file>