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67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9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92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3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70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0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79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03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346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6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2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2CA4-2AC9-4556-917B-1B94947CB443}" type="datetimeFigureOut">
              <a:rPr lang="ru-RU" smtClean="0"/>
              <a:t>17.04.2026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DC040-8F49-4E74-8D2E-CE39B72360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9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238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68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4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2001" cy="685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2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38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8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8341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3</cp:revision>
  <dcterms:created xsi:type="dcterms:W3CDTF">2026-03-15T10:04:35Z</dcterms:created>
  <dcterms:modified xsi:type="dcterms:W3CDTF">2026-04-17T12:25:42Z</dcterms:modified>
</cp:coreProperties>
</file>