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9" r:id="rId6"/>
    <p:sldId id="263" r:id="rId7"/>
    <p:sldId id="260" r:id="rId8"/>
    <p:sldId id="270" r:id="rId9"/>
    <p:sldId id="264" r:id="rId10"/>
    <p:sldId id="262" r:id="rId11"/>
    <p:sldId id="261" r:id="rId12"/>
    <p:sldId id="271" r:id="rId13"/>
    <p:sldId id="265" r:id="rId14"/>
    <p:sldId id="268" r:id="rId15"/>
    <p:sldId id="272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F97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362B4E-FF30-416F-A5E2-BAAC87BD48B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6837E0-72F4-4E5D-87E9-BF2A7E95F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7845104" cy="2000264"/>
          </a:xfrm>
        </p:spPr>
        <p:txBody>
          <a:bodyPr>
            <a:noAutofit/>
          </a:bodyPr>
          <a:lstStyle/>
          <a:p>
            <a:pPr algn="ctr"/>
            <a:r>
              <a:rPr lang="ru-RU" sz="4400" b="1" smtClean="0">
                <a:solidFill>
                  <a:schemeClr val="accent6">
                    <a:lumMod val="50000"/>
                  </a:schemeClr>
                </a:solidFill>
              </a:rPr>
              <a:t>МИШКА  КОСОЛАПЫЙ…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Что мы знаем о медведях?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05" y="3284984"/>
            <a:ext cx="4418605" cy="3240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5852" y="260647"/>
            <a:ext cx="771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Научно - практическая конференция  «Я – исследователь»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3997869"/>
            <a:ext cx="4170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/>
              <a:t>Выполнил:</a:t>
            </a:r>
          </a:p>
          <a:p>
            <a:pPr algn="r">
              <a:lnSpc>
                <a:spcPct val="150000"/>
              </a:lnSpc>
            </a:pPr>
            <a:r>
              <a:rPr lang="ru-RU" dirty="0" err="1" smtClean="0"/>
              <a:t>Жадько</a:t>
            </a:r>
            <a:r>
              <a:rPr lang="ru-RU" dirty="0" smtClean="0"/>
              <a:t> Григорий,</a:t>
            </a:r>
          </a:p>
          <a:p>
            <a:pPr algn="r">
              <a:lnSpc>
                <a:spcPct val="150000"/>
              </a:lnSpc>
            </a:pPr>
            <a:r>
              <a:rPr lang="ru-RU" dirty="0" smtClean="0"/>
              <a:t>воспитанник подготовительной группы</a:t>
            </a:r>
          </a:p>
          <a:p>
            <a:pPr algn="r">
              <a:lnSpc>
                <a:spcPct val="150000"/>
              </a:lnSpc>
            </a:pPr>
            <a:r>
              <a:rPr lang="ru-RU" b="1" dirty="0" smtClean="0"/>
              <a:t>Руководитель:  </a:t>
            </a:r>
            <a:r>
              <a:rPr lang="ru-RU" dirty="0" smtClean="0"/>
              <a:t>воспитатель </a:t>
            </a:r>
          </a:p>
          <a:p>
            <a:pPr algn="r">
              <a:lnSpc>
                <a:spcPct val="150000"/>
              </a:lnSpc>
            </a:pPr>
            <a:r>
              <a:rPr lang="ru-RU" dirty="0" smtClean="0"/>
              <a:t>Морозова Альбина Вадимовна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0"/>
            <a:ext cx="466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/>
              <a:t>МБДОУ «Детский сад № 37 «Искорка»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02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898" y="0"/>
            <a:ext cx="7842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rgbClr val="1F971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«Бамбуковый медвежонок»</a:t>
            </a:r>
            <a:endParaRPr lang="ru-RU" sz="4400" b="1" dirty="0">
              <a:ln w="19050">
                <a:solidFill>
                  <a:srgbClr val="212745">
                    <a:tint val="1000"/>
                  </a:srgbClr>
                </a:solidFill>
                <a:prstDash val="solid"/>
              </a:ln>
              <a:solidFill>
                <a:srgbClr val="1F971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21" y="817618"/>
            <a:ext cx="610355" cy="610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687556"/>
            <a:ext cx="870479" cy="870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799629"/>
            <a:ext cx="258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100-150 </a:t>
            </a:r>
            <a:r>
              <a:rPr lang="ru-RU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769441"/>
            <a:ext cx="706710" cy="7067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21" y="1547283"/>
            <a:ext cx="7720388" cy="51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1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8496944" cy="5344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Панды любят кататься с </a:t>
            </a:r>
            <a:r>
              <a:rPr lang="ru-RU" sz="2400" dirty="0" smtClean="0"/>
              <a:t>горок, чтобы избавиться </a:t>
            </a:r>
            <a:r>
              <a:rPr lang="ru-RU" sz="2400" dirty="0"/>
              <a:t>от веточек, застрявших в </a:t>
            </a:r>
            <a:r>
              <a:rPr lang="ru-RU" sz="2400" dirty="0" smtClean="0"/>
              <a:t>шерсти.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956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6632"/>
            <a:ext cx="7344816" cy="6089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7003" y="6237706"/>
            <a:ext cx="645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Панды – мамы очень заботливые и </a:t>
            </a:r>
            <a:r>
              <a:rPr lang="ru-RU" sz="2400" dirty="0" smtClean="0"/>
              <a:t>нежные.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4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299" y="116632"/>
            <a:ext cx="6102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9050">
                  <a:solidFill>
                    <a:srgbClr val="212745">
                      <a:tint val="1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«Свирепый медведь»</a:t>
            </a:r>
            <a:endParaRPr lang="ru-RU" sz="4400" b="1" dirty="0">
              <a:ln w="19050">
                <a:solidFill>
                  <a:srgbClr val="212745">
                    <a:tint val="1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86073"/>
            <a:ext cx="5904655" cy="5327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59" y="904060"/>
            <a:ext cx="610355" cy="6103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59637" y="886073"/>
            <a:ext cx="258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200-300 </a:t>
            </a:r>
            <a:r>
              <a:rPr lang="ru-RU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кг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568" y="1849847"/>
            <a:ext cx="936104" cy="9361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872" y="3552624"/>
            <a:ext cx="682238" cy="682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584" y="4190724"/>
            <a:ext cx="648072" cy="648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584" y="4867354"/>
            <a:ext cx="634728" cy="634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24532" y="2831707"/>
            <a:ext cx="720917" cy="720917"/>
          </a:xfrm>
          <a:prstGeom prst="rect">
            <a:avLst/>
          </a:prstGeom>
        </p:spPr>
      </p:pic>
      <p:pic>
        <p:nvPicPr>
          <p:cNvPr id="1026" name="Picture 2" descr="C:\Users\milfhunter\Downloads\free-icon-cow-220076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872" y="5529280"/>
            <a:ext cx="684152" cy="6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9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85860"/>
            <a:ext cx="8612360" cy="52523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Благодаря длинным когтям, </a:t>
            </a:r>
            <a:r>
              <a:rPr lang="ru-RU" sz="2400" dirty="0"/>
              <a:t>он с лёгкостью выуживает </a:t>
            </a:r>
            <a:r>
              <a:rPr lang="ru-RU" sz="2400" dirty="0" smtClean="0"/>
              <a:t>рыбу.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207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778646"/>
            <a:ext cx="7164288" cy="5916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Особым лакомством для гризли являются бабочки </a:t>
            </a:r>
            <a:r>
              <a:rPr lang="ru-RU" sz="2200"/>
              <a:t>и </a:t>
            </a:r>
            <a:r>
              <a:rPr lang="ru-RU" sz="2200" smtClean="0"/>
              <a:t>мотыльки.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951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476671"/>
            <a:ext cx="8280920" cy="56007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1" y="6237312"/>
            <a:ext cx="8856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Вот такие удивительные эти животные – медведи!</a:t>
            </a:r>
          </a:p>
        </p:txBody>
      </p:sp>
    </p:spTree>
    <p:extLst>
      <p:ext uri="{BB962C8B-B14F-4D97-AF65-F5344CB8AC3E}">
        <p14:creationId xmlns:p14="http://schemas.microsoft.com/office/powerpoint/2010/main" xmlns="" val="41949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1714488"/>
            <a:ext cx="5892687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5400" dirty="0" smtClean="0"/>
              <a:t>СПАСИБО </a:t>
            </a:r>
          </a:p>
          <a:p>
            <a:pPr algn="ctr"/>
            <a:r>
              <a:rPr lang="ru-RU" sz="5400" dirty="0" smtClean="0"/>
              <a:t> ЗА </a:t>
            </a:r>
          </a:p>
          <a:p>
            <a:pPr algn="ctr"/>
            <a:r>
              <a:rPr lang="ru-RU" sz="5400" dirty="0" smtClean="0"/>
              <a:t> ВНИМАНИЕ!</a:t>
            </a:r>
            <a:endParaRPr lang="ru-RU" sz="5400" dirty="0"/>
          </a:p>
        </p:txBody>
      </p:sp>
      <p:pic>
        <p:nvPicPr>
          <p:cNvPr id="1026" name="Picture 2" descr="https://i.pinimg.com/originals/cd/5e/dd/cd5edd497d2a4b42d174dc9adf4e1bc8.png"/>
          <p:cNvPicPr>
            <a:picLocks noChangeAspect="1" noChangeArrowheads="1"/>
          </p:cNvPicPr>
          <p:nvPr/>
        </p:nvPicPr>
        <p:blipFill>
          <a:blip r:embed="rId2" cstate="print"/>
          <a:srcRect l="65122" b="29268"/>
          <a:stretch>
            <a:fillRect/>
          </a:stretch>
        </p:blipFill>
        <p:spPr bwMode="auto">
          <a:xfrm rot="1826821">
            <a:off x="7292619" y="4874602"/>
            <a:ext cx="1521439" cy="1716248"/>
          </a:xfrm>
          <a:prstGeom prst="rect">
            <a:avLst/>
          </a:prstGeom>
          <a:noFill/>
        </p:spPr>
      </p:pic>
      <p:pic>
        <p:nvPicPr>
          <p:cNvPr id="6" name="Picture 2" descr="https://i.pinimg.com/originals/cd/5e/dd/cd5edd497d2a4b42d174dc9adf4e1bc8.png"/>
          <p:cNvPicPr>
            <a:picLocks noChangeAspect="1" noChangeArrowheads="1"/>
          </p:cNvPicPr>
          <p:nvPr/>
        </p:nvPicPr>
        <p:blipFill>
          <a:blip r:embed="rId3" cstate="print"/>
          <a:srcRect t="-2439" r="49802"/>
          <a:stretch>
            <a:fillRect/>
          </a:stretch>
        </p:blipFill>
        <p:spPr bwMode="auto">
          <a:xfrm>
            <a:off x="5572132" y="3857604"/>
            <a:ext cx="264320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49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619" y="1548629"/>
            <a:ext cx="6816757" cy="5112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3619" y="260648"/>
            <a:ext cx="6816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Слово «медведь» </a:t>
            </a:r>
            <a:r>
              <a:rPr lang="ru-RU" sz="2400" dirty="0" smtClean="0"/>
              <a:t>означает </a:t>
            </a:r>
            <a:r>
              <a:rPr lang="ru-RU" sz="2400" dirty="0"/>
              <a:t>«ест мёд</a:t>
            </a:r>
            <a:r>
              <a:rPr lang="ru-RU" sz="2400" dirty="0" smtClean="0"/>
              <a:t>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689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720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Всего существует 4 вида этих животных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43489"/>
            <a:ext cx="3857171" cy="2882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34971"/>
            <a:ext cx="4067943" cy="2886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789040"/>
            <a:ext cx="3857171" cy="2904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377" y="3789040"/>
            <a:ext cx="4050566" cy="2904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6116" y="3214686"/>
            <a:ext cx="11272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72"/>
                <a:ea typeface="72"/>
                <a:cs typeface="72"/>
              </a:rPr>
              <a:t>БУРЫЙ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3286124"/>
            <a:ext cx="10599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72"/>
                <a:ea typeface="72"/>
                <a:cs typeface="72"/>
              </a:rPr>
              <a:t>БЕЛЫЙ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6215082"/>
            <a:ext cx="10166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72"/>
                <a:ea typeface="72"/>
                <a:cs typeface="72"/>
              </a:rPr>
              <a:t>ПАНДА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29520" y="6215082"/>
            <a:ext cx="1103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72"/>
                <a:ea typeface="72"/>
                <a:cs typeface="72"/>
              </a:rPr>
              <a:t>ГРИЗЛИ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87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400" y="1065028"/>
            <a:ext cx="6217080" cy="5330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8962" y="12368"/>
            <a:ext cx="460851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F971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«Хозяин тайги»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F971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024" y="1916832"/>
            <a:ext cx="1092143" cy="1092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228" y="1065028"/>
            <a:ext cx="610355" cy="6103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7208" y="1047039"/>
            <a:ext cx="1728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350 кг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1049" y="2884686"/>
            <a:ext cx="660095" cy="660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977" y="3544781"/>
            <a:ext cx="682238" cy="6822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060" y="4149080"/>
            <a:ext cx="648072" cy="6480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060" y="4801209"/>
            <a:ext cx="634728" cy="634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977" y="5461434"/>
            <a:ext cx="808745" cy="8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7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8302495" cy="5616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3784" y="380449"/>
            <a:ext cx="719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Бурые медведи любят </a:t>
            </a:r>
            <a:r>
              <a:rPr lang="ru-RU" sz="2400" dirty="0" smtClean="0"/>
              <a:t>лакомиться </a:t>
            </a:r>
            <a:r>
              <a:rPr lang="ru-RU" sz="2400" dirty="0"/>
              <a:t>муравьями.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9641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74" y="981909"/>
            <a:ext cx="7260017" cy="56154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3565" y="116632"/>
            <a:ext cx="801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Всю зиму бурый медведь спит </a:t>
            </a:r>
            <a:r>
              <a:rPr lang="ru-RU" sz="2400" dirty="0" smtClean="0"/>
              <a:t>в берлоге, </a:t>
            </a:r>
            <a:r>
              <a:rPr lang="ru-RU" sz="2400" dirty="0"/>
              <a:t>удобно свернувшись </a:t>
            </a:r>
            <a:r>
              <a:rPr lang="ru-RU" sz="2400" dirty="0" smtClean="0"/>
              <a:t>«калачиком».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12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1506" y="135891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«Полярный мишка»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60" y="737786"/>
            <a:ext cx="4868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035232"/>
            <a:ext cx="610355" cy="6103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5999256"/>
            <a:ext cx="2611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1000 </a:t>
            </a:r>
            <a:r>
              <a:rPr lang="ru-RU" sz="36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кг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5936449"/>
            <a:ext cx="807919" cy="8079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21" y="922452"/>
            <a:ext cx="7774234" cy="49610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5814003"/>
            <a:ext cx="1026843" cy="831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170" y="5936449"/>
            <a:ext cx="911682" cy="9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4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50" y="1484784"/>
            <a:ext cx="8779838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421" y="165388"/>
            <a:ext cx="8528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Белые медведи тратят 15 минут в день на гигиенические </a:t>
            </a:r>
            <a:r>
              <a:rPr lang="ru-RU" sz="2000" dirty="0" smtClean="0"/>
              <a:t>процедуры.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5502" y="558857"/>
            <a:ext cx="925927" cy="9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2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88804"/>
            <a:ext cx="8568952" cy="5671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42852"/>
            <a:ext cx="90364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/>
              <a:t>Белый </a:t>
            </a:r>
            <a:r>
              <a:rPr lang="ru-RU" sz="2200" dirty="0"/>
              <a:t>медведь – отличный пловец и может плыть </a:t>
            </a:r>
            <a:r>
              <a:rPr lang="ru-RU" sz="2200" dirty="0" smtClean="0"/>
              <a:t>несколько </a:t>
            </a:r>
            <a:r>
              <a:rPr lang="ru-RU" sz="2200" dirty="0" smtClean="0"/>
              <a:t>дней.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1649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1768</TotalTime>
  <Words>169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milfhunter</dc:creator>
  <cp:lastModifiedBy>admin</cp:lastModifiedBy>
  <cp:revision>72</cp:revision>
  <dcterms:created xsi:type="dcterms:W3CDTF">2023-01-17T08:06:40Z</dcterms:created>
  <dcterms:modified xsi:type="dcterms:W3CDTF">2024-09-18T12:17:14Z</dcterms:modified>
</cp:coreProperties>
</file>