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sldIdLst>
    <p:sldId id="256" r:id="rId2"/>
    <p:sldId id="257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C6B6368-119C-410E-8129-08B8C0A2C05B}">
          <p14:sldIdLst>
            <p14:sldId id="256"/>
          </p14:sldIdLst>
        </p14:section>
        <p14:section name="Раздел без заголовка" id="{FF701AD2-71BD-42FD-8029-486B4FBBEC0F}">
          <p14:sldIdLst>
            <p14:sldId id="257"/>
            <p14:sldId id="259"/>
            <p14:sldId id="260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91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656D-11D6-4709-B2F8-91E03566E1D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6736-D7A4-46E9-86D7-43C85B33201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300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656D-11D6-4709-B2F8-91E03566E1D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6736-D7A4-46E9-86D7-43C85B332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60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656D-11D6-4709-B2F8-91E03566E1D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6736-D7A4-46E9-86D7-43C85B332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503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656D-11D6-4709-B2F8-91E03566E1D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6736-D7A4-46E9-86D7-43C85B33201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0750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656D-11D6-4709-B2F8-91E03566E1D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6736-D7A4-46E9-86D7-43C85B332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370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656D-11D6-4709-B2F8-91E03566E1D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6736-D7A4-46E9-86D7-43C85B33201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4264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656D-11D6-4709-B2F8-91E03566E1D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6736-D7A4-46E9-86D7-43C85B332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271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656D-11D6-4709-B2F8-91E03566E1D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6736-D7A4-46E9-86D7-43C85B332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664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656D-11D6-4709-B2F8-91E03566E1D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6736-D7A4-46E9-86D7-43C85B332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95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656D-11D6-4709-B2F8-91E03566E1D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6736-D7A4-46E9-86D7-43C85B332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733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656D-11D6-4709-B2F8-91E03566E1D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6736-D7A4-46E9-86D7-43C85B332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00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656D-11D6-4709-B2F8-91E03566E1D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6736-D7A4-46E9-86D7-43C85B332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434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656D-11D6-4709-B2F8-91E03566E1D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6736-D7A4-46E9-86D7-43C85B332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09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656D-11D6-4709-B2F8-91E03566E1D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6736-D7A4-46E9-86D7-43C85B332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977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656D-11D6-4709-B2F8-91E03566E1D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6736-D7A4-46E9-86D7-43C85B332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059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656D-11D6-4709-B2F8-91E03566E1D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6736-D7A4-46E9-86D7-43C85B332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122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7656D-11D6-4709-B2F8-91E03566E1D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6736-D7A4-46E9-86D7-43C85B332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716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2B7656D-11D6-4709-B2F8-91E03566E1D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E4F6736-D7A4-46E9-86D7-43C85B332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8837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8FC428-F991-4EAA-A68F-8D56A4F5F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038" y="0"/>
            <a:ext cx="9699713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CF5197D-F2A2-4443-A79F-EFDC7EF479B9}"/>
              </a:ext>
            </a:extLst>
          </p:cNvPr>
          <p:cNvSpPr/>
          <p:nvPr/>
        </p:nvSpPr>
        <p:spPr>
          <a:xfrm>
            <a:off x="3080951" y="2967335"/>
            <a:ext cx="753762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Дидактическая игра</a:t>
            </a:r>
          </a:p>
          <a:p>
            <a:pPr algn="ctr"/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«Угадай какой знак…?»</a:t>
            </a:r>
            <a:endParaRPr lang="ru-RU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A097BA-B76C-4D94-8631-54C2EFBA555D}"/>
              </a:ext>
            </a:extLst>
          </p:cNvPr>
          <p:cNvSpPr txBox="1"/>
          <p:nvPr/>
        </p:nvSpPr>
        <p:spPr>
          <a:xfrm>
            <a:off x="4695568" y="5789937"/>
            <a:ext cx="52845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</a:rPr>
              <a:t>Выполнила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Воспитатель МБДОУ «Детский сад № 37 «Искорка»</a:t>
            </a:r>
          </a:p>
          <a:p>
            <a:r>
              <a:rPr lang="ru-RU" sz="1400" b="1" dirty="0" err="1">
                <a:solidFill>
                  <a:schemeClr val="bg1"/>
                </a:solidFill>
              </a:rPr>
              <a:t>Шилина</a:t>
            </a:r>
            <a:r>
              <a:rPr lang="ru-RU" sz="1400" b="1" dirty="0">
                <a:solidFill>
                  <a:schemeClr val="bg1"/>
                </a:solidFill>
              </a:rPr>
              <a:t> Альфия </a:t>
            </a:r>
            <a:r>
              <a:rPr lang="ru-RU" sz="1400" b="1" dirty="0" err="1">
                <a:solidFill>
                  <a:schemeClr val="bg1"/>
                </a:solidFill>
              </a:rPr>
              <a:t>Искандаровна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4B9D9E-0237-4081-8ABF-79A31BB8D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18" y="0"/>
            <a:ext cx="4840501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FBA52B-D87B-4EC8-BBB1-6A24C80C0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283" y="0"/>
            <a:ext cx="480364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798C45-7E93-4D2F-A39D-7F2D502DB794}"/>
              </a:ext>
            </a:extLst>
          </p:cNvPr>
          <p:cNvSpPr txBox="1"/>
          <p:nvPr/>
        </p:nvSpPr>
        <p:spPr>
          <a:xfrm flipH="1">
            <a:off x="2684270" y="815545"/>
            <a:ext cx="526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&lt;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097DA1-7CE0-4ABC-A2A6-2E6FC8468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168" y="3729458"/>
            <a:ext cx="2481287" cy="310313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804C77E-3390-4506-8838-D8D5A66FE976}"/>
              </a:ext>
            </a:extLst>
          </p:cNvPr>
          <p:cNvSpPr/>
          <p:nvPr/>
        </p:nvSpPr>
        <p:spPr>
          <a:xfrm>
            <a:off x="2788342" y="3105834"/>
            <a:ext cx="465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&lt;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F80DE5-7683-4146-8290-7004DED4EBDB}"/>
              </a:ext>
            </a:extLst>
          </p:cNvPr>
          <p:cNvSpPr txBox="1"/>
          <p:nvPr/>
        </p:nvSpPr>
        <p:spPr>
          <a:xfrm>
            <a:off x="2684270" y="5458968"/>
            <a:ext cx="569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ADAAE8-502F-48EA-9D65-885FAF444CD8}"/>
              </a:ext>
            </a:extLst>
          </p:cNvPr>
          <p:cNvSpPr txBox="1"/>
          <p:nvPr/>
        </p:nvSpPr>
        <p:spPr>
          <a:xfrm>
            <a:off x="2753469" y="5396123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=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CF9AA45-093D-49A3-8BE6-4A42937536A8}"/>
              </a:ext>
            </a:extLst>
          </p:cNvPr>
          <p:cNvSpPr/>
          <p:nvPr/>
        </p:nvSpPr>
        <p:spPr>
          <a:xfrm rot="10800000">
            <a:off x="8993511" y="3188131"/>
            <a:ext cx="465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&lt;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C5E7ED-8D4C-4CE9-8912-73E2CB094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4699" y="657084"/>
            <a:ext cx="823031" cy="9632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155E025-8543-4C48-9C09-9B4C705FF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3661" y="5237665"/>
            <a:ext cx="82303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1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39E830-AFA6-4868-ABD9-B3937D9E9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839" y="0"/>
            <a:ext cx="480420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AC9BAF-1813-4E59-9BAC-94473C4C6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28" y="0"/>
            <a:ext cx="4804203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092D8A-EB65-4E02-BDD0-4D828F56B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442" y="3754867"/>
            <a:ext cx="2481287" cy="31031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8D6F92-4064-485B-AFC6-470D639B3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7013" y="688806"/>
            <a:ext cx="823031" cy="9632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235371-7D9F-4178-9ABE-50918B794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7013" y="5306433"/>
            <a:ext cx="823031" cy="9632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A2F957-3AF8-4458-8FCF-60B277D5C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6614" y="3029670"/>
            <a:ext cx="823031" cy="9632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43D602-9E9E-4DF6-912E-DDD27F192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1371" y="3029670"/>
            <a:ext cx="829128" cy="9693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93593B-562C-4BAA-83C2-F7958F7F3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0142" y="5303384"/>
            <a:ext cx="829128" cy="9693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642D1F-47A0-4A31-92A6-5EE3785B95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0142" y="585268"/>
            <a:ext cx="82912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9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1FDC43-EA6D-4345-9D94-E55C849B2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57" y="0"/>
            <a:ext cx="4803648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387EB6-B32B-4900-984E-C32B00E2D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696" y="0"/>
            <a:ext cx="4803648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881B5D-0EBA-42DB-A68D-E8E6DDE9B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090983" y="3694671"/>
            <a:ext cx="2479589" cy="30994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A451E6-B522-47BD-A584-A4D509ABD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5956" y="557742"/>
            <a:ext cx="829128" cy="9693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610E41-1FDB-4C59-8CA3-978062603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5956" y="2944326"/>
            <a:ext cx="829128" cy="9693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8D10AE-4E65-4144-B757-51E00638B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917" y="5120598"/>
            <a:ext cx="829128" cy="9693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931827-4CEF-4A19-903A-831060509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916" y="2944326"/>
            <a:ext cx="829128" cy="9693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8F3DBF-24BB-404A-BBCB-966A822F9C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6916" y="704046"/>
            <a:ext cx="829128" cy="9693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51704D-2EB5-4652-B345-C10E1017CC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5956" y="5244414"/>
            <a:ext cx="82303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6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8A059D-C314-4E67-BBCB-D40267AF6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04" y="0"/>
            <a:ext cx="4803648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A4DA17-D33B-4C7A-A328-6488DFBBC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409" y="0"/>
            <a:ext cx="480364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077270-2D92-427E-B4AD-0184930CB857}"/>
              </a:ext>
            </a:extLst>
          </p:cNvPr>
          <p:cNvSpPr txBox="1"/>
          <p:nvPr/>
        </p:nvSpPr>
        <p:spPr>
          <a:xfrm>
            <a:off x="2710250" y="996778"/>
            <a:ext cx="46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kk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DC8D4F-73AB-40DF-A3C2-BB96C7986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680" y="3754867"/>
            <a:ext cx="2481287" cy="31031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42BC47-2B58-40D9-8A69-AAE7731AE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8269" y="5306433"/>
            <a:ext cx="823031" cy="9632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8BABCB-105F-44A2-A2BC-A8855020E4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2203" y="793831"/>
            <a:ext cx="829128" cy="9754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485D9B-26D4-4CF2-B8EC-2CB7E6F6BF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0464" y="2864425"/>
            <a:ext cx="829128" cy="9693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7E5D26-4DEE-4FA6-8103-FDF08FD1B5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0464" y="5194931"/>
            <a:ext cx="829128" cy="9693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E58E0E-4394-4165-AE37-2E7D26AF57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2172" y="588316"/>
            <a:ext cx="829128" cy="9693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EBF466-BD2E-4AD4-B0C3-3B5E0F9630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0669" y="2944326"/>
            <a:ext cx="82912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2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68</TotalTime>
  <Words>28</Words>
  <Application>Microsoft Office PowerPoint</Application>
  <PresentationFormat>Широкоэкранный</PresentationFormat>
  <Paragraphs>11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8" baseType="lpstr">
      <vt:lpstr>Century Gothic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Мой ПК</dc:creator>
  <cp:lastModifiedBy>Мой ПК</cp:lastModifiedBy>
  <cp:revision>8</cp:revision>
  <dcterms:created xsi:type="dcterms:W3CDTF">2026-03-15T09:37:54Z</dcterms:created>
  <dcterms:modified xsi:type="dcterms:W3CDTF">2026-03-16T19:41:37Z</dcterms:modified>
</cp:coreProperties>
</file>