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97" r:id="rId3"/>
    <p:sldId id="302" r:id="rId4"/>
    <p:sldId id="308" r:id="rId5"/>
    <p:sldId id="326" r:id="rId6"/>
    <p:sldId id="298" r:id="rId7"/>
    <p:sldId id="304" r:id="rId8"/>
    <p:sldId id="350" r:id="rId9"/>
    <p:sldId id="305" r:id="rId10"/>
    <p:sldId id="348" r:id="rId11"/>
    <p:sldId id="352" r:id="rId12"/>
    <p:sldId id="299" r:id="rId13"/>
    <p:sldId id="259" r:id="rId14"/>
    <p:sldId id="260" r:id="rId15"/>
    <p:sldId id="337" r:id="rId16"/>
    <p:sldId id="262" r:id="rId17"/>
    <p:sldId id="300" r:id="rId18"/>
    <p:sldId id="263" r:id="rId19"/>
    <p:sldId id="340" r:id="rId20"/>
    <p:sldId id="328" r:id="rId21"/>
    <p:sldId id="333" r:id="rId22"/>
    <p:sldId id="301" r:id="rId23"/>
    <p:sldId id="266" r:id="rId24"/>
    <p:sldId id="267" r:id="rId25"/>
    <p:sldId id="344" r:id="rId26"/>
    <p:sldId id="346" r:id="rId27"/>
    <p:sldId id="342" r:id="rId28"/>
    <p:sldId id="349" r:id="rId29"/>
    <p:sldId id="272" r:id="rId30"/>
    <p:sldId id="312" r:id="rId31"/>
    <p:sldId id="270" r:id="rId32"/>
    <p:sldId id="25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1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0E01E-8E3C-4EFB-959E-FFFE6FA248F5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92B3F-770C-4559-A2C5-4729767C9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37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92B3F-770C-4559-A2C5-4729767C9EE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0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6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2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8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18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7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7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3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0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3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7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2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F5DF-B5F3-4753-B3C1-505E4A036468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2CC25-155F-4FC4-9222-D145DD253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9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velask.ru/system/images/files/001/207/569/wysiwyg_jpg/22.jpg?1539616236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ask.ru/system/images/files/001/207/568/wysiwyg_jpg/6.jpg?1539616218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006A9-E8C2-4BCC-B8C4-C12AFFF22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/>
          <a:stretch/>
        </p:blipFill>
        <p:spPr>
          <a:xfrm>
            <a:off x="0" y="1605233"/>
            <a:ext cx="9144000" cy="5195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65670-D1A9-4EE1-8BEC-D317E0B63CE7}"/>
              </a:ext>
            </a:extLst>
          </p:cNvPr>
          <p:cNvSpPr txBox="1"/>
          <p:nvPr/>
        </p:nvSpPr>
        <p:spPr>
          <a:xfrm>
            <a:off x="1828801" y="406491"/>
            <a:ext cx="5592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Путешествие по России 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 коренным народам »</a:t>
            </a:r>
          </a:p>
        </p:txBody>
      </p:sp>
    </p:spTree>
    <p:extLst>
      <p:ext uri="{BB962C8B-B14F-4D97-AF65-F5344CB8AC3E}">
        <p14:creationId xmlns:p14="http://schemas.microsoft.com/office/powerpoint/2010/main" val="375569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ие тайны скрывает медвежий обряд хантов | Национальный акцент">
            <a:extLst>
              <a:ext uri="{FF2B5EF4-FFF2-40B4-BE49-F238E27FC236}">
                <a16:creationId xmlns:a16="http://schemas.microsoft.com/office/drawing/2014/main" id="{C1DFA4DA-B896-411E-9670-35C7572D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72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6EDE41C3-AF7B-44AE-98E3-F1BC6FFB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Медвежьи Игрища у Хантов: тур на Ямал">
            <a:extLst>
              <a:ext uri="{FF2B5EF4-FFF2-40B4-BE49-F238E27FC236}">
                <a16:creationId xmlns:a16="http://schemas.microsoft.com/office/drawing/2014/main" id="{0120556A-88DB-4EDD-830F-0E29C17C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" y="282526"/>
            <a:ext cx="5275000" cy="35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хота на медведя. Размышления после Медвежьих игрищ | АиФ Югра">
            <a:extLst>
              <a:ext uri="{FF2B5EF4-FFF2-40B4-BE49-F238E27FC236}">
                <a16:creationId xmlns:a16="http://schemas.microsoft.com/office/drawing/2014/main" id="{D43829C6-1068-4F15-A32E-FAB10EEA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1157" y="3333823"/>
            <a:ext cx="4909624" cy="329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81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072A8-C891-40B4-8A1C-F1D04F1BD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1" t="72665" r="32524" b="3121"/>
          <a:stretch/>
        </p:blipFill>
        <p:spPr>
          <a:xfrm>
            <a:off x="3746376" y="4953740"/>
            <a:ext cx="2423605" cy="16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02413 -0.382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191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090E7817-497F-4189-92EF-88A78C3A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F5A34D-A875-4B6B-A5D6-61D4256B9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61" t="15593" r="10087" b="22675"/>
          <a:stretch/>
        </p:blipFill>
        <p:spPr>
          <a:xfrm>
            <a:off x="276618" y="250794"/>
            <a:ext cx="2503504" cy="3178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FE55F-6120-4B53-BD97-28B52C72BF06}"/>
              </a:ext>
            </a:extLst>
          </p:cNvPr>
          <p:cNvSpPr txBox="1"/>
          <p:nvPr/>
        </p:nvSpPr>
        <p:spPr>
          <a:xfrm>
            <a:off x="2780122" y="250794"/>
            <a:ext cx="156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Шорцы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E6E635-A8A6-4B5E-A1C8-495FC3263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0" t="22167" r="63980" b="15006"/>
          <a:stretch/>
        </p:blipFill>
        <p:spPr>
          <a:xfrm>
            <a:off x="4621242" y="79891"/>
            <a:ext cx="2405850" cy="3231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FAD18-A6F2-4338-8AD6-3E069324ED31}"/>
              </a:ext>
            </a:extLst>
          </p:cNvPr>
          <p:cNvSpPr txBox="1"/>
          <p:nvPr/>
        </p:nvSpPr>
        <p:spPr>
          <a:xfrm>
            <a:off x="7027092" y="713222"/>
            <a:ext cx="1995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Челканцы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2475DB-76E5-498B-B233-B7912BE6DB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33" t="16127" r="13010" b="21046"/>
          <a:stretch/>
        </p:blipFill>
        <p:spPr>
          <a:xfrm>
            <a:off x="1810822" y="3467753"/>
            <a:ext cx="2263806" cy="3231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B89FA6-D5CE-4EDD-9946-0FBC229B104B}"/>
              </a:ext>
            </a:extLst>
          </p:cNvPr>
          <p:cNvSpPr txBox="1"/>
          <p:nvPr/>
        </p:nvSpPr>
        <p:spPr>
          <a:xfrm>
            <a:off x="455352" y="5320745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Эвенки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02416C-65DD-485A-84FE-3B9455311B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60" t="17853" r="10000" b="20356"/>
          <a:stretch/>
        </p:blipFill>
        <p:spPr>
          <a:xfrm>
            <a:off x="6371576" y="3467753"/>
            <a:ext cx="2317072" cy="3178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B8F89-022D-4F4D-99AC-1625942E5260}"/>
              </a:ext>
            </a:extLst>
          </p:cNvPr>
          <p:cNvSpPr txBox="1"/>
          <p:nvPr/>
        </p:nvSpPr>
        <p:spPr>
          <a:xfrm>
            <a:off x="4519403" y="5083489"/>
            <a:ext cx="188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Тофалары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3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Шорцы в Кузбассе есть, мест их традиционной хозяйственной деятельности -  нет — Новости Новокузнецка сегодня, новости дня, последние новости">
            <a:extLst>
              <a:ext uri="{FF2B5EF4-FFF2-40B4-BE49-F238E27FC236}">
                <a16:creationId xmlns:a16="http://schemas.microsoft.com/office/drawing/2014/main" id="{7693A391-0A9A-474E-9528-ECF4227F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11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3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Горная Шория">
            <a:extLst>
              <a:ext uri="{FF2B5EF4-FFF2-40B4-BE49-F238E27FC236}">
                <a16:creationId xmlns:a16="http://schemas.microsoft.com/office/drawing/2014/main" id="{6580B4A7-CF7E-441F-A085-12D08D5D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6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6171EB62-B301-49F0-8094-284D64B0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travelask.ru/system/images/files/001/207/569/wysiwyg_jpg/22.jpg?1539616236">
            <a:hlinkClick r:id="rId3"/>
            <a:extLst>
              <a:ext uri="{FF2B5EF4-FFF2-40B4-BE49-F238E27FC236}">
                <a16:creationId xmlns:a16="http://schemas.microsoft.com/office/drawing/2014/main" id="{4EF6E369-8816-4299-80D4-FE411E140C9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5" y="215286"/>
            <a:ext cx="4572000" cy="319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Шорская кухня">
            <a:extLst>
              <a:ext uri="{FF2B5EF4-FFF2-40B4-BE49-F238E27FC236}">
                <a16:creationId xmlns:a16="http://schemas.microsoft.com/office/drawing/2014/main" id="{0AE85D24-F4F2-4B81-B63C-E5B2D87D8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35" y="3773011"/>
            <a:ext cx="3630967" cy="272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travelask.ru/system/images/files/001/207/568/wysiwyg_jpg/6.jpg?1539616218">
            <a:hlinkClick r:id="rId6"/>
            <a:extLst>
              <a:ext uri="{FF2B5EF4-FFF2-40B4-BE49-F238E27FC236}">
                <a16:creationId xmlns:a16="http://schemas.microsoft.com/office/drawing/2014/main" id="{8392C971-26AE-40F4-8004-E26DD51666E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59" y="1813266"/>
            <a:ext cx="3906176" cy="2829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02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08E8AD-325F-4925-948D-309DCFD0C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57" t="60758" r="2709" b="13810"/>
          <a:stretch/>
        </p:blipFill>
        <p:spPr>
          <a:xfrm>
            <a:off x="6991350" y="4124324"/>
            <a:ext cx="1905000" cy="17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6875 -0.15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7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5A1D9476-95EC-4D17-B29C-F68DC399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86E44B-698E-4A20-A63F-48421AAE1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33" t="17963" r="8854" b="20185"/>
          <a:stretch/>
        </p:blipFill>
        <p:spPr>
          <a:xfrm>
            <a:off x="435429" y="421367"/>
            <a:ext cx="2543176" cy="3181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C35B46-F377-4B9E-AFAC-741432C0259B}"/>
              </a:ext>
            </a:extLst>
          </p:cNvPr>
          <p:cNvSpPr txBox="1"/>
          <p:nvPr/>
        </p:nvSpPr>
        <p:spPr>
          <a:xfrm>
            <a:off x="881094" y="3694672"/>
            <a:ext cx="152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97106-6480-4E8E-BD9F-3F9868971B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t="16852" r="64583" b="23889"/>
          <a:stretch/>
        </p:blipFill>
        <p:spPr>
          <a:xfrm>
            <a:off x="3371850" y="2232477"/>
            <a:ext cx="2400300" cy="304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AEE81-3E36-46B6-A626-A16C72E57AFE}"/>
              </a:ext>
            </a:extLst>
          </p:cNvPr>
          <p:cNvSpPr txBox="1"/>
          <p:nvPr/>
        </p:nvSpPr>
        <p:spPr>
          <a:xfrm>
            <a:off x="3866518" y="5280478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FB6C1E-CF8D-4D9C-AFFB-AE83B1031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54" t="16482" r="65938" b="22037"/>
          <a:stretch/>
        </p:blipFill>
        <p:spPr>
          <a:xfrm>
            <a:off x="6165396" y="324642"/>
            <a:ext cx="2543176" cy="3488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D50B3-AEA6-47E8-8FB6-70E8632DDBAD}"/>
              </a:ext>
            </a:extLst>
          </p:cNvPr>
          <p:cNvSpPr txBox="1"/>
          <p:nvPr/>
        </p:nvSpPr>
        <p:spPr>
          <a:xfrm>
            <a:off x="7039344" y="3813627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Нанайцы</a:t>
            </a:r>
          </a:p>
        </p:txBody>
      </p:sp>
    </p:spTree>
    <p:extLst>
      <p:ext uri="{BB962C8B-B14F-4D97-AF65-F5344CB8AC3E}">
        <p14:creationId xmlns:p14="http://schemas.microsoft.com/office/powerpoint/2010/main" val="1110053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Отели рядом с Старая Кубань, Краснодар - Tripadvisor">
            <a:extLst>
              <a:ext uri="{FF2B5EF4-FFF2-40B4-BE49-F238E27FC236}">
                <a16:creationId xmlns:a16="http://schemas.microsoft.com/office/drawing/2014/main" id="{9ECA20F7-07E1-411F-BFBB-DAEE434B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0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101BAC-125D-4715-AA5F-4E6C83C4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3" t="19777" r="68253" b="49223"/>
          <a:stretch/>
        </p:blipFill>
        <p:spPr>
          <a:xfrm>
            <a:off x="1056443" y="1269507"/>
            <a:ext cx="1846556" cy="21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29618 0.2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1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85E36A-F1E1-46D4-B9F8-2D8FAD41F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9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9B057205-F86C-4BED-B438-E227600A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В Ачане встретили весну">
            <a:extLst>
              <a:ext uri="{FF2B5EF4-FFF2-40B4-BE49-F238E27FC236}">
                <a16:creationId xmlns:a16="http://schemas.microsoft.com/office/drawing/2014/main" id="{91248E86-66C1-4C75-9F28-B587B61A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9" y="910982"/>
            <a:ext cx="4191072" cy="41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В Ачане встретили весну">
            <a:extLst>
              <a:ext uri="{FF2B5EF4-FFF2-40B4-BE49-F238E27FC236}">
                <a16:creationId xmlns:a16="http://schemas.microsoft.com/office/drawing/2014/main" id="{4B0ECEE1-C639-4A86-87C0-6AFB4F36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7" y="3763614"/>
            <a:ext cx="3947886" cy="26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В Ачане встретили весну">
            <a:extLst>
              <a:ext uri="{FF2B5EF4-FFF2-40B4-BE49-F238E27FC236}">
                <a16:creationId xmlns:a16="http://schemas.microsoft.com/office/drawing/2014/main" id="{CC279FB6-BDB0-4BBF-BC1F-FE3A448EE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7" y="671285"/>
            <a:ext cx="3947886" cy="26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2505D-FBA0-490C-8FCD-76240D4BA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1" t="6749" r="4896" b="63034"/>
          <a:stretch/>
        </p:blipFill>
        <p:spPr>
          <a:xfrm>
            <a:off x="7019924" y="361950"/>
            <a:ext cx="1676401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35938 0.322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16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92EE38F3-6297-467C-949C-B3233A5B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C779BB-EBA8-4A11-B532-D3785EF65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71" t="15185" r="9271" b="22592"/>
          <a:stretch/>
        </p:blipFill>
        <p:spPr>
          <a:xfrm>
            <a:off x="285749" y="293132"/>
            <a:ext cx="2419351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510CD-D616-407A-98B6-F145C9F04110}"/>
              </a:ext>
            </a:extLst>
          </p:cNvPr>
          <p:cNvSpPr txBox="1"/>
          <p:nvPr/>
        </p:nvSpPr>
        <p:spPr>
          <a:xfrm>
            <a:off x="606076" y="3509030"/>
            <a:ext cx="1859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Эскимосы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C0C51-D3E2-440B-B087-2731170427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3" t="15741" r="64479" b="20370"/>
          <a:stretch/>
        </p:blipFill>
        <p:spPr>
          <a:xfrm>
            <a:off x="3165474" y="1492703"/>
            <a:ext cx="2419351" cy="3286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780B25-D5FF-4C35-B2F0-9B2B7F73B52D}"/>
              </a:ext>
            </a:extLst>
          </p:cNvPr>
          <p:cNvSpPr txBox="1"/>
          <p:nvPr/>
        </p:nvSpPr>
        <p:spPr>
          <a:xfrm>
            <a:off x="3560240" y="4883423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Чукчи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455AFF-150C-4C21-9414-4C96933FE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2" t="16666" r="65208" b="23148"/>
          <a:stretch/>
        </p:blipFill>
        <p:spPr>
          <a:xfrm>
            <a:off x="6438902" y="589048"/>
            <a:ext cx="2286000" cy="309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616E3-F431-4B24-82AF-6575EDEEFF91}"/>
              </a:ext>
            </a:extLst>
          </p:cNvPr>
          <p:cNvSpPr txBox="1"/>
          <p:nvPr/>
        </p:nvSpPr>
        <p:spPr>
          <a:xfrm>
            <a:off x="6947754" y="3770640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Эвены</a:t>
            </a:r>
          </a:p>
        </p:txBody>
      </p:sp>
    </p:spTree>
    <p:extLst>
      <p:ext uri="{BB962C8B-B14F-4D97-AF65-F5344CB8AC3E}">
        <p14:creationId xmlns:p14="http://schemas.microsoft.com/office/powerpoint/2010/main" val="416086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ЧУКЧИ И ЭСКИМОСЫ">
            <a:extLst>
              <a:ext uri="{FF2B5EF4-FFF2-40B4-BE49-F238E27FC236}">
                <a16:creationId xmlns:a16="http://schemas.microsoft.com/office/drawing/2014/main" id="{D81069E5-099E-469C-8D29-5F38B0BE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2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4E710F-9868-4699-A94E-9334423EC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0" t="6914" r="16552" b="691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65E3D-93D3-49C3-8D2D-0909EBC61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60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Чем удивительны эскимосы? | Проза жизни | ШколаЖизни.ру">
            <a:extLst>
              <a:ext uri="{FF2B5EF4-FFF2-40B4-BE49-F238E27FC236}">
                <a16:creationId xmlns:a16="http://schemas.microsoft.com/office/drawing/2014/main" id="{E763EC8B-43E9-4A3C-8ACC-82DBDA27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92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479809CA-EDD7-47F9-AA97-5578835C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ухня хантов: сырое мясо, ягоды и рыба #ugraterra">
            <a:extLst>
              <a:ext uri="{FF2B5EF4-FFF2-40B4-BE49-F238E27FC236}">
                <a16:creationId xmlns:a16="http://schemas.microsoft.com/office/drawing/2014/main" id="{CA32239D-64BA-4DFD-94B9-D807687E9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t="23418" r="5508"/>
          <a:stretch/>
        </p:blipFill>
        <p:spPr bwMode="auto">
          <a:xfrm>
            <a:off x="270709" y="498113"/>
            <a:ext cx="3671492" cy="24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Уха в казане на костре: простой и вкусный рецепт">
            <a:extLst>
              <a:ext uri="{FF2B5EF4-FFF2-40B4-BE49-F238E27FC236}">
                <a16:creationId xmlns:a16="http://schemas.microsoft.com/office/drawing/2014/main" id="{F3B8E033-1EB2-4CAA-B572-2B3FFBC7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56" y="3429000"/>
            <a:ext cx="4248443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Вкус тундры: как питались саами — Kola Sápmi">
            <a:extLst>
              <a:ext uri="{FF2B5EF4-FFF2-40B4-BE49-F238E27FC236}">
                <a16:creationId xmlns:a16="http://schemas.microsoft.com/office/drawing/2014/main" id="{610D2951-8D34-42BD-A265-E113B78D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09" y="445698"/>
            <a:ext cx="4214022" cy="25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то такие саамы: их культура, традиции и история">
            <a:extLst>
              <a:ext uri="{FF2B5EF4-FFF2-40B4-BE49-F238E27FC236}">
                <a16:creationId xmlns:a16="http://schemas.microsoft.com/office/drawing/2014/main" id="{A88FD592-DA80-428A-9524-E766CE41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3" y="3370785"/>
            <a:ext cx="4120790" cy="27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899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4B1D0F70-1294-4217-BAA4-A1D4D31D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Энцы, ненцы и долганы – GoArctic.ru – Портал о развитии Арктики">
            <a:extLst>
              <a:ext uri="{FF2B5EF4-FFF2-40B4-BE49-F238E27FC236}">
                <a16:creationId xmlns:a16="http://schemas.microsoft.com/office/drawing/2014/main" id="{0751DA88-BEC9-4B92-A792-D97FAD9F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63" y="3754486"/>
            <a:ext cx="4588773" cy="305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к ханты и манси ловят рыбу без удочек – Это Сибирь!">
            <a:extLst>
              <a:ext uri="{FF2B5EF4-FFF2-40B4-BE49-F238E27FC236}">
                <a16:creationId xmlns:a16="http://schemas.microsoft.com/office/drawing/2014/main" id="{48CE2C7C-1C86-4825-A3A8-85E46AE9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7" y="168891"/>
            <a:ext cx="4588773" cy="344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хотник нанаец идет по тайге весной» — картинка создана в Шедевруме">
            <a:extLst>
              <a:ext uri="{FF2B5EF4-FFF2-40B4-BE49-F238E27FC236}">
                <a16:creationId xmlns:a16="http://schemas.microsoft.com/office/drawing/2014/main" id="{102B4EB4-EBEC-468F-9BD9-BC1990FD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38" y="116849"/>
            <a:ext cx="3586135" cy="358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46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2EB37C94-452E-4007-A318-6D06EF95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95413-73F8-4366-B47C-2D48E2C25CFB}"/>
              </a:ext>
            </a:extLst>
          </p:cNvPr>
          <p:cNvSpPr txBox="1"/>
          <p:nvPr/>
        </p:nvSpPr>
        <p:spPr>
          <a:xfrm>
            <a:off x="1501365" y="5517176"/>
            <a:ext cx="143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Саамы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972D3AA-1FD2-48BF-9C98-6CFD3CD50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9889" y="5517176"/>
            <a:ext cx="1438650" cy="59042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Вепсы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3B9B9-46BF-4F12-BF57-0BBD1319C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02" t="14229" r="6311" b="22427"/>
          <a:stretch/>
        </p:blipFill>
        <p:spPr>
          <a:xfrm>
            <a:off x="4572000" y="230818"/>
            <a:ext cx="3940214" cy="51830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98C64D-46BE-41CA-BBAE-93E7A09E2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9" t="16840" r="67276" b="23187"/>
          <a:stretch/>
        </p:blipFill>
        <p:spPr>
          <a:xfrm>
            <a:off x="275206" y="230819"/>
            <a:ext cx="3890971" cy="51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72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FC165-47D9-4250-8AB7-77F3E712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16" t="32047" r="38769" b="49223"/>
          <a:stretch/>
        </p:blipFill>
        <p:spPr>
          <a:xfrm>
            <a:off x="4262510" y="2124222"/>
            <a:ext cx="1336431" cy="130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00226 0.09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9622C249-EF7F-40F2-8D40-370626C5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732C90-7178-4C89-A72E-5A2DA2018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4" t="25168" r="62000" b="5876"/>
          <a:stretch/>
        </p:blipFill>
        <p:spPr>
          <a:xfrm>
            <a:off x="2011681" y="143142"/>
            <a:ext cx="4543864" cy="5902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CCF04-9E18-43FF-97BE-F6041C0B8839}"/>
              </a:ext>
            </a:extLst>
          </p:cNvPr>
          <p:cNvSpPr txBox="1"/>
          <p:nvPr/>
        </p:nvSpPr>
        <p:spPr>
          <a:xfrm>
            <a:off x="3713870" y="6175718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Энцы</a:t>
            </a:r>
          </a:p>
        </p:txBody>
      </p:sp>
    </p:spTree>
    <p:extLst>
      <p:ext uri="{BB962C8B-B14F-4D97-AF65-F5344CB8AC3E}">
        <p14:creationId xmlns:p14="http://schemas.microsoft.com/office/powerpoint/2010/main" val="704070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B42A7B-FA68-41C6-A625-25CFFCD4F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98" t="9359" r="15541" b="10258"/>
          <a:stretch/>
        </p:blipFill>
        <p:spPr>
          <a:xfrm>
            <a:off x="1" y="-43444"/>
            <a:ext cx="9144000" cy="6901444"/>
          </a:xfrm>
        </p:spPr>
      </p:pic>
    </p:spTree>
    <p:extLst>
      <p:ext uri="{BB962C8B-B14F-4D97-AF65-F5344CB8AC3E}">
        <p14:creationId xmlns:p14="http://schemas.microsoft.com/office/powerpoint/2010/main" val="222810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СААМСКИЕ НАЦИОНАЛЬНЫЕ ПРАЗДНИКИ — Лексикон КС">
            <a:extLst>
              <a:ext uri="{FF2B5EF4-FFF2-40B4-BE49-F238E27FC236}">
                <a16:creationId xmlns:a16="http://schemas.microsoft.com/office/drawing/2014/main" id="{BE0743F7-0497-4CF6-B6EA-B5BC1D39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8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A6459-96C5-449B-BD67-EC50F47A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00AAE2-43C8-453A-9B63-1F5BF8EB7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37108" r="51650" b="28738"/>
          <a:stretch/>
        </p:blipFill>
        <p:spPr>
          <a:xfrm>
            <a:off x="2503503" y="2476870"/>
            <a:ext cx="1917578" cy="23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13003 0.05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80212BFE-523F-4239-94CA-1217F317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A90B186-373D-40F7-8D01-26564DAC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49" y="714850"/>
            <a:ext cx="1568034" cy="638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019FC-72AE-44A0-B75B-4FF44FB3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06" r="82039" b="19666"/>
          <a:stretch/>
        </p:blipFill>
        <p:spPr>
          <a:xfrm>
            <a:off x="2178381" y="171146"/>
            <a:ext cx="2069505" cy="2961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D2846-44AD-40FF-850B-DEDA9995EEDD}"/>
              </a:ext>
            </a:extLst>
          </p:cNvPr>
          <p:cNvSpPr txBox="1"/>
          <p:nvPr/>
        </p:nvSpPr>
        <p:spPr>
          <a:xfrm>
            <a:off x="228083" y="5457371"/>
            <a:ext cx="1404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DD7A6-ACB3-4816-A7E7-ECD349E3B4FB}"/>
              </a:ext>
            </a:extLst>
          </p:cNvPr>
          <p:cNvSpPr txBox="1"/>
          <p:nvPr/>
        </p:nvSpPr>
        <p:spPr>
          <a:xfrm>
            <a:off x="7275511" y="863797"/>
            <a:ext cx="1372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Манси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172932-EAF5-44B6-99DA-3AF7CF096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56" r="81456" b="35718"/>
          <a:stretch/>
        </p:blipFill>
        <p:spPr>
          <a:xfrm>
            <a:off x="4975370" y="3612472"/>
            <a:ext cx="2011745" cy="3065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353E01-0994-4737-820A-E0383941C8B4}"/>
              </a:ext>
            </a:extLst>
          </p:cNvPr>
          <p:cNvSpPr txBox="1"/>
          <p:nvPr/>
        </p:nvSpPr>
        <p:spPr>
          <a:xfrm>
            <a:off x="7164615" y="5673799"/>
            <a:ext cx="1924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Селькупы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E9D6C6-3C8B-44C7-A130-31D69C2757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18" t="20787" r="874" b="30367"/>
          <a:stretch/>
        </p:blipFill>
        <p:spPr>
          <a:xfrm>
            <a:off x="1632757" y="3268381"/>
            <a:ext cx="2493356" cy="3475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387E66-9AF3-4DD3-B926-5225CA348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10776" r="71553" b="43830"/>
          <a:stretch/>
        </p:blipFill>
        <p:spPr>
          <a:xfrm>
            <a:off x="4736459" y="79582"/>
            <a:ext cx="2483127" cy="34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Ханты - АРКТИЧЕСКИЙ МНОГОЯЗЫЧНЫЙ ПОРТАЛ">
            <a:extLst>
              <a:ext uri="{FF2B5EF4-FFF2-40B4-BE49-F238E27FC236}">
                <a16:creationId xmlns:a16="http://schemas.microsoft.com/office/drawing/2014/main" id="{DBB30D39-2F16-4BD0-8A40-91D4695FB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0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траница 2 | Векторы на тему «Нейтральный минималистичный фон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39A1D303-D31B-4320-A8ED-FE82EACF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Ханты - происхождение народа, где и как живут, фото">
            <a:extLst>
              <a:ext uri="{FF2B5EF4-FFF2-40B4-BE49-F238E27FC236}">
                <a16:creationId xmlns:a16="http://schemas.microsoft.com/office/drawing/2014/main" id="{57CCA50B-AD70-45FC-BF41-3B00EDC5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9" y="556969"/>
            <a:ext cx="8912521" cy="57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094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27</Words>
  <Application>Microsoft Office PowerPoint</Application>
  <PresentationFormat>Экран (4:3)</PresentationFormat>
  <Paragraphs>20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2026-02-02T05:55:13Z</dcterms:created>
  <dcterms:modified xsi:type="dcterms:W3CDTF">2026-04-07T07:45:45Z</dcterms:modified>
</cp:coreProperties>
</file>