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D33D4-FF4D-4A49-AAD6-AF08AA15C56C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B59A8-D5A4-4E77-9A72-CC1F9CDB8A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летчик фото для дете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88840"/>
            <a:ext cx="1475656" cy="2881043"/>
          </a:xfrm>
          <a:prstGeom prst="rect">
            <a:avLst/>
          </a:prstGeom>
          <a:noFill/>
        </p:spPr>
      </p:pic>
      <p:pic>
        <p:nvPicPr>
          <p:cNvPr id="1028" name="Picture 4" descr="Картинки по запросу самолет фото для дете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700" y="1916832"/>
            <a:ext cx="2700300" cy="1512168"/>
          </a:xfrm>
          <a:prstGeom prst="rect">
            <a:avLst/>
          </a:prstGeom>
          <a:noFill/>
        </p:spPr>
      </p:pic>
      <p:pic>
        <p:nvPicPr>
          <p:cNvPr id="1030" name="Picture 6" descr="Картинки по запросу шофер фото для детей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329058"/>
            <a:ext cx="2304256" cy="1528942"/>
          </a:xfrm>
          <a:prstGeom prst="rect">
            <a:avLst/>
          </a:prstGeom>
          <a:noFill/>
        </p:spPr>
      </p:pic>
      <p:sp>
        <p:nvSpPr>
          <p:cNvPr id="1032" name="AutoShape 8" descr="Картинки по запросу машина фото для дет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Картинки по запросу машина фото для дет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6" name="Picture 12" descr="Картинки по запросу машина фото для детей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0"/>
            <a:ext cx="3647519" cy="2060848"/>
          </a:xfrm>
          <a:prstGeom prst="rect">
            <a:avLst/>
          </a:prstGeom>
          <a:noFill/>
        </p:spPr>
      </p:pic>
      <p:pic>
        <p:nvPicPr>
          <p:cNvPr id="1038" name="Picture 14" descr="Картинки по запросу капитан фото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0"/>
            <a:ext cx="1944216" cy="1800345"/>
          </a:xfrm>
          <a:prstGeom prst="rect">
            <a:avLst/>
          </a:prstGeom>
          <a:noFill/>
        </p:spPr>
      </p:pic>
      <p:pic>
        <p:nvPicPr>
          <p:cNvPr id="1040" name="Picture 16" descr="Картинки по запросу корабль фото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96670" y="4919111"/>
            <a:ext cx="3447330" cy="1938889"/>
          </a:xfrm>
          <a:prstGeom prst="rect">
            <a:avLst/>
          </a:prstGeom>
          <a:noFill/>
        </p:spPr>
      </p:pic>
      <p:pic>
        <p:nvPicPr>
          <p:cNvPr id="1042" name="Picture 18" descr="Картинки по запросу поезд фото для детей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4008" y="3212976"/>
            <a:ext cx="2904257" cy="1852271"/>
          </a:xfrm>
          <a:prstGeom prst="rect">
            <a:avLst/>
          </a:prstGeom>
          <a:noFill/>
        </p:spPr>
      </p:pic>
      <p:pic>
        <p:nvPicPr>
          <p:cNvPr id="13" name="Picture 2" descr="Картинки по запросу машинист фото для детей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619672" y="2852936"/>
            <a:ext cx="2691336" cy="1503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Картинки по запросу шофер фото для детей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Forester</dc:creator>
  <cp:lastModifiedBy>Forester</cp:lastModifiedBy>
  <cp:revision>4</cp:revision>
  <dcterms:created xsi:type="dcterms:W3CDTF">2020-01-10T16:17:02Z</dcterms:created>
  <dcterms:modified xsi:type="dcterms:W3CDTF">2020-01-13T01:09:40Z</dcterms:modified>
</cp:coreProperties>
</file>