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0" r:id="rId2"/>
    <p:sldId id="262" r:id="rId3"/>
    <p:sldId id="264" r:id="rId4"/>
    <p:sldId id="263" r:id="rId5"/>
    <p:sldId id="271" r:id="rId6"/>
    <p:sldId id="265" r:id="rId7"/>
    <p:sldId id="266" r:id="rId8"/>
    <p:sldId id="278" r:id="rId9"/>
    <p:sldId id="276" r:id="rId10"/>
    <p:sldId id="268" r:id="rId11"/>
    <p:sldId id="269" r:id="rId12"/>
    <p:sldId id="272" r:id="rId13"/>
    <p:sldId id="273" r:id="rId14"/>
    <p:sldId id="274" r:id="rId15"/>
    <p:sldId id="258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 образовательное учреждение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 № 15 «Ромашка» </a:t>
            </a:r>
            <a:r>
              <a:rPr 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вида с приоритетным осуществлением деятельности по физическому направлению развития детей»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6642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День космонавтики </a:t>
            </a:r>
          </a:p>
          <a:p>
            <a:pPr algn="ctr">
              <a:buNone/>
            </a:pP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Викторина «Что? Где? Когда?» </a:t>
            </a:r>
            <a:r>
              <a:rPr lang="ru-RU" sz="1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sz="7200" b="1" dirty="0" smtClean="0"/>
          </a:p>
          <a:p>
            <a:pPr algn="r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Подготовила и провела </a:t>
            </a:r>
          </a:p>
          <a:p>
            <a:pPr algn="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педагог – психолог: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Марьясова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Г.А.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г. Шарыпово 2026г.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Раунд.  Конкурс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Кто быстрее соберет разрезанную картинку с изображением летательных аппаратов. Время для выполнения задания 1 минута. Дети берут конверты с заданием и по команде ведущего: Начали! Дети приступают к выполнению задания. </a:t>
            </a:r>
          </a:p>
          <a:p>
            <a:pPr algn="just">
              <a:buNone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Звучит колокольчик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Раунд. Игра «Найди лишний предмет»,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«Найди лишнее слово»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90465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развитие логического мышления (анализ и синтез) и умения проводить классификацию, объединять предметы по какому-либо основному, существенному признаку. 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Первый уровень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(с опорой на наглядность). Каждому участнику игры ассистент дает картинку. Воспитанникам нужно исключить лишний предмет и объяснить почему.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у игрока нет ответа, то право ответить передается следующему игроку. За каждый правильный ответ дается фишка.   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Второй уровень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(без опоры на наглядность). Наборы  слов: 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1.Солнце, Юпитер, Венера,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Африка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2.Ракета, спутник,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лодка,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луноход 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3.Комета, метеорит, звезда,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глобус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4.Астронавт, астроном,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астролог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космонавт 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5.Меркурий, Венера,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Большая Медведица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Марс 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6.Звезда, галактика, созвездия,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телескоп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 Ракета, спутник,  космическая станция,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техника.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Плутон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Марс, Венера, Юпитер. 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9. Земля, Марс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планета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Юпитер.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10. Гагарин, Терешкова, Леонов,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Циолковский. 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11.Корабль, ракета, станция,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звезда.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12. Овен, Близнецы,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астролог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Рак.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13. Смелый, храбрый,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злой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отважный.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14. Старт, пуск, взлет,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скафандр. </a:t>
            </a:r>
          </a:p>
          <a:p>
            <a:pPr fontAlgn="base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Ракета, спутник, луноход, 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космодром.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 Раунд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 «Куда летят ракеты»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Сосчитай, сколько ракет летит направо       сколько налево        вверх        вниз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725" y="1033463"/>
            <a:ext cx="3638550" cy="520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 Раунд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Загадочный ящик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вносит ящик: - Ребята, вам предстоит подумать и ответить на мой вопрос, что в ящике?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ящике находится предмет, круглой формы, на котором мы можем увидеть высокие горы, бескрайние равнины, ледяные, заснеженные просторы, моря и океаны!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Дополнительная подсказка: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столе передо мной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Закрутился шар земной: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Арктика, экватор, полюс, —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Уместил всю землю...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Глобус 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Чем понравилась сегодняшняя игра?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Какой был самый интересный вопрос?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 Какой вопрос был самым легким?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Какой вопрос был самым сложным?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Какой раунд запомнился и почему?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293096"/>
            <a:ext cx="8964488" cy="2564904"/>
          </a:xfrm>
        </p:spPr>
        <p:txBody>
          <a:bodyPr>
            <a:noAutofit/>
          </a:bodyPr>
          <a:lstStyle/>
          <a:p>
            <a:pPr marL="14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Константин Эдуардович Циолковский — основоположник космонавтики, российский учёный-самоучка и изобретатель в области воздухоплавания, авиации и ракетной техники.</a:t>
            </a:r>
          </a:p>
          <a:p>
            <a:pPr marL="14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Валентина Владимировна  Терешкова — лётчик-космонавт СССР, первая в мире женщина-космонавт.</a:t>
            </a:r>
          </a:p>
          <a:p>
            <a:pPr marL="14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Юрий Алексеевич Гагарин — лётчик-космонавт СССР, первый в мире космонавт.</a:t>
            </a:r>
          </a:p>
          <a:p>
            <a:pPr marL="14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Сергей Павлович Королёв — советский учёный, конструктор ракетно-космических систем, один из основателей практической космонавтики. </a:t>
            </a:r>
          </a:p>
          <a:p>
            <a:pPr marL="14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Алексей Архипович Леонов — советский лётчик-космонавт, первый человек в мире, вышедший в открытый космос.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proxy.imgsmail.ru/?e=1775477162&amp;h=oTjKs8nhpByCeR0sUxKPoQ&amp;email174=ufkbyf.irjdf%40mail.ru&amp;flags=0&amp;message_id=17754057280314780267&amp;is_https=1&amp;url174=aHR0cHM6Ly9tYWlsaW5nLnBlZHNwZWNpYWxpc3QucnUvZnJvbnRlbmQvYXNzZXRzL2ZpbGVzL2N1c3RvbWVyL3d0MzY1bmMzb2diNjQvaGVhZGVycy8yMDI2LTA0LTA1LWhlYWRlci5wbmc%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155" cy="4105426"/>
          </a:xfrm>
          <a:prstGeom prst="rect">
            <a:avLst/>
          </a:prstGeom>
          <a:noFill/>
        </p:spPr>
      </p:pic>
      <p:pic>
        <p:nvPicPr>
          <p:cNvPr id="5" name="Picture 2" descr="https://proxy.imgsmail.ru/?e=1775477162&amp;h=oTjKs8nhpByCeR0sUxKPoQ&amp;email174=ufkbyf.irjdf%40mail.ru&amp;flags=0&amp;message_id=17754057280314780267&amp;is_https=1&amp;url174=aHR0cHM6Ly9tYWlsaW5nLnBlZHNwZWNpYWxpc3QucnUvZnJvbnRlbmQvYXNzZXRzL2ZpbGVzL2N1c3RvbWVyL3d0MzY1bmMzb2diNjQvaGVhZGVycy8yMDI2LTA0LTA1LWhlYWRlci5wbmc%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96155" cy="410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Стихотворение Аркадия Хайта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0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порядку все планеты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Назовёт любой из нас: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— Меркурий,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— Венера,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— Земля,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Четыре — Марс.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Пять — Юпитер,                     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Шесть — Сатурн,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 — Уран,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ним — Нептун.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восьмым идёт по счёту.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за ним уже, потом,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девятая планета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названием Плутон.</a:t>
            </a:r>
          </a:p>
          <a:p>
            <a:endParaRPr lang="ru-RU" dirty="0"/>
          </a:p>
        </p:txBody>
      </p:sp>
      <p:pic>
        <p:nvPicPr>
          <p:cNvPr id="7" name="Picture 2" descr="Planetyi-solnechnoy-sistem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268760"/>
            <a:ext cx="482453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Задачи викторины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Вдохновить детей на изучение точных наук.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Формировать уважение к людям, прославившим страну.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Визуализировать историю отечественной космонавтики.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solnechnaya-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12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oxy.imgsmail.ru/?e=1775477638&amp;h=V8Xt8XjLvj_jasfke0006A&amp;email174=ufkbyf.irjdf%40mail.ru&amp;flags=0&amp;message_id=17754004861690404481&amp;is_https=1&amp;url174=aHR0cHM6Ly9jbGljay5wZWRjdXAucnUvZnJvbnRlbmQvYXNzZXRzL2ZpbGVzL2N1c3RvbWVyL2NuODIycHhranM4Y2MvaGVhZGVycy8yMDI2LTA0LTA0LnBuZw%7E%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Гагарин Юрий Алексеевич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484785"/>
            <a:ext cx="5004048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летчик отважный и смелый,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космической ракете,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названием «Восток»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первым на планете,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Подняться к звёздам смог.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280920" cy="4525963"/>
          </a:xfrm>
        </p:spPr>
        <p:txBody>
          <a:bodyPr>
            <a:normAutofit fontScale="92500" lnSpcReduction="20000"/>
          </a:bodyPr>
          <a:lstStyle/>
          <a:p>
            <a:pPr lvl="0" fontAlgn="base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Дослушиваем вопрос до конца.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Поднимаем руку, если знаем ответ.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Перебивать друг друга запрещается.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столе лежат конверты с заданиями. Вы по очереди отвечаете на вопросы, если у игрока нет ответа, то право ответить передается следующему игроку.     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каждый правильный ответ игрок получает фишку. Игрок, набравший большее количество фишек, побеждает (3 места).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Раунд. Космическая разминка «ЧТО ЭТО?»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820472" cy="583264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Какая страна первой запустила спутник?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Кто является первой женщиной-космонавтом?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Валентина Терешкова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Как назывался корабль, на котором 12 апреля 1961 года Юрий Гагарин совершил первый полёт в космос?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Восток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Какой ученый является изобретателем космической ракеты?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Циолковский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Что в переводе с греческого означает «комета»?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Хвостатая звезда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Как называется ближайшая к Солнцу планета?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Меркурий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Как звали собак, которые первыми совершили суточный орбитальный полет и благополучно вернулись обратно?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Белка и Стрелка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Как называется самая большая звезда во Вселенной?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 Океан бездонный, океан бескрайний, безвоздушный, темный, и необычайный,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нем живут планеты, звезды и кометы….(космос)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10. У ракеты есть водитель, невесомости любитель,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      По-английски «астронавт», а по-русски ... (космонавт)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Летательный аппарат, на котором перемещаются инопланетяне. (Тарелка)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Можно ли увидеть звезды днем? (Да, Солнце).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Как называется аппарат для исследования Луны? (Луноход)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Сколько всего планет вращается вокруг солнца? (9)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 Как называется место запуска ракеты? (Космодром)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 Как называется космический дом космонавтов? (Орбитальная станция)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 Как называется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космическая одежда космонавтов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 (Скафандр)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18.Как называется состояние, при котором человек и окружающие предметы теряют вес? (Невесомость)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19.Кто из 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космонавтов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первым вышел в открытый 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 (А. А. Леонов)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 Раунд. Графический диктант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33843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38164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3 Раунд. Игра «Подбери созвездие»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с символикой созвездий, принятой астрономами с древнейших времен.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соединить линиями созвездие с нужной картинкой и назвать, какое созвездие получилось.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4" name="Содержимое 3" descr="7134_e12fb892080eafe328b7a86c0674769b.jp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7779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3ce4c2d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3600450" cy="44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600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 образовательное учреждение  «Детский сад  № 15 «Ромашка» общеразвивающего вида с приоритетным осуществлением деятельности по физическому направлению развития детей» </vt:lpstr>
      <vt:lpstr>Задачи викторины:   1. Вдохновить детей на изучение точных наук. 2. Формировать уважение к людям, прославившим страну. 3. Визуализировать историю отечественной космонавтики. </vt:lpstr>
      <vt:lpstr>Слайд 3</vt:lpstr>
      <vt:lpstr>Гагарин Юрий Алексеевич</vt:lpstr>
      <vt:lpstr>Правила игры</vt:lpstr>
      <vt:lpstr>1 Раунд. Космическая разминка «ЧТО ЭТО?» </vt:lpstr>
      <vt:lpstr>2 Раунд. Графический диктант </vt:lpstr>
      <vt:lpstr>Слайд 8</vt:lpstr>
      <vt:lpstr>3 Раунд. Игра «Подбери созвездие».  Цель: знакомство с символикой созвездий, принятой астрономами с древнейших времен.  Задача: соединить линиями созвездие с нужной картинкой и назвать, какое созвездие получилось.  </vt:lpstr>
      <vt:lpstr>4 Раунд.  Конкурс </vt:lpstr>
      <vt:lpstr>5. Раунд. Игра «Найди лишний предмет»,  «Найди лишнее слово»  </vt:lpstr>
      <vt:lpstr>6 Раунд. Игра  «Куда летят ракеты»  Сосчитай, сколько ракет летит направо       сколько налево        вверх        вниз  </vt:lpstr>
      <vt:lpstr>7 Раунд. Загадочный ящик </vt:lpstr>
      <vt:lpstr>Рефлексия</vt:lpstr>
      <vt:lpstr>Слайд 15</vt:lpstr>
      <vt:lpstr>Стихотворение Аркадия Хайта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Ромашка</dc:creator>
  <cp:lastModifiedBy>Ромашка</cp:lastModifiedBy>
  <cp:revision>38</cp:revision>
  <dcterms:created xsi:type="dcterms:W3CDTF">2024-03-25T09:22:23Z</dcterms:created>
  <dcterms:modified xsi:type="dcterms:W3CDTF">2026-04-07T04:37:23Z</dcterms:modified>
</cp:coreProperties>
</file>