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7" r:id="rId4"/>
    <p:sldId id="263" r:id="rId5"/>
    <p:sldId id="258" r:id="rId6"/>
    <p:sldId id="259" r:id="rId7"/>
    <p:sldId id="260" r:id="rId8"/>
    <p:sldId id="261" r:id="rId9"/>
    <p:sldId id="267" r:id="rId10"/>
    <p:sldId id="268" r:id="rId11"/>
    <p:sldId id="269" r:id="rId12"/>
    <p:sldId id="270" r:id="rId13"/>
    <p:sldId id="272" r:id="rId14"/>
    <p:sldId id="271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4" autoAdjust="0"/>
    <p:restoredTop sz="94660"/>
  </p:normalViewPr>
  <p:slideViewPr>
    <p:cSldViewPr>
      <p:cViewPr varScale="1">
        <p:scale>
          <a:sx n="84" d="100"/>
          <a:sy n="84" d="100"/>
        </p:scale>
        <p:origin x="-148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ll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92D050"/>
                </a:solidFill>
              </a:rPr>
              <a:t>Геометрические Фигуры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3125" y="4365104"/>
            <a:ext cx="5398368" cy="662231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>
                <a:solidFill>
                  <a:schemeClr val="tx1"/>
                </a:solidFill>
              </a:rPr>
              <a:t>Знакомство с геометрическими формами, познакомимся с основными цветами.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84784"/>
            <a:ext cx="4032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СТИХ ПРО КВАДРАТ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Познакомьтесь, вот </a:t>
            </a:r>
            <a:r>
              <a:rPr lang="ru-RU" b="1" dirty="0"/>
              <a:t>квадрат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Он знакомству очень рад!</a:t>
            </a:r>
            <a:br>
              <a:rPr lang="ru-RU" dirty="0"/>
            </a:br>
            <a:r>
              <a:rPr lang="ru-RU" dirty="0"/>
              <a:t>В нём угла уже четыре,</a:t>
            </a:r>
            <a:br>
              <a:rPr lang="ru-RU" dirty="0"/>
            </a:br>
            <a:r>
              <a:rPr lang="ru-RU" dirty="0"/>
              <a:t>Нет его ровнее в мире: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Стороны четыре в нём,</a:t>
            </a:r>
            <a:br>
              <a:rPr lang="ru-RU" dirty="0"/>
            </a:br>
            <a:r>
              <a:rPr lang="ru-RU" dirty="0"/>
              <a:t>Две скрепляются углом.</a:t>
            </a:r>
            <a:br>
              <a:rPr lang="ru-RU" dirty="0"/>
            </a:br>
            <a:r>
              <a:rPr lang="ru-RU" dirty="0"/>
              <a:t>Круг в нем может разместиться,</a:t>
            </a:r>
            <a:br>
              <a:rPr lang="ru-RU" dirty="0"/>
            </a:br>
            <a:r>
              <a:rPr lang="ru-RU" dirty="0"/>
              <a:t>В куб он сможет превратиться.</a:t>
            </a:r>
          </a:p>
        </p:txBody>
      </p:sp>
      <p:pic>
        <p:nvPicPr>
          <p:cNvPr id="4098" name="Picture 2" descr="C:\Users\1\Desktop\геометр формы\650x650_n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463777" cy="439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1811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63036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СТИХ ПРО ОВАЛ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Вот овальный </a:t>
            </a:r>
            <a:r>
              <a:rPr lang="ru-RU" dirty="0" err="1"/>
              <a:t>огуречик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Из него и человечек</a:t>
            </a:r>
            <a:br>
              <a:rPr lang="ru-RU" dirty="0"/>
            </a:br>
            <a:r>
              <a:rPr lang="ru-RU" dirty="0"/>
              <a:t>Получиться может ловко:</a:t>
            </a:r>
            <a:br>
              <a:rPr lang="ru-RU" dirty="0"/>
            </a:br>
            <a:r>
              <a:rPr lang="ru-RU" dirty="0"/>
              <a:t>Ручки, ножки и головка.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Наш </a:t>
            </a:r>
            <a:r>
              <a:rPr lang="ru-RU" b="1" dirty="0"/>
              <a:t>овал</a:t>
            </a:r>
            <a:r>
              <a:rPr lang="ru-RU" dirty="0"/>
              <a:t> нам сделать просто:</a:t>
            </a:r>
            <a:br>
              <a:rPr lang="ru-RU" dirty="0"/>
            </a:br>
            <a:r>
              <a:rPr lang="ru-RU" dirty="0"/>
              <a:t>Круг растянем – больше роста.</a:t>
            </a:r>
            <a:br>
              <a:rPr lang="ru-RU" dirty="0"/>
            </a:br>
            <a:r>
              <a:rPr lang="ru-RU" dirty="0"/>
              <a:t>Нет углов и нет сторон,</a:t>
            </a:r>
            <a:br>
              <a:rPr lang="ru-RU" dirty="0"/>
            </a:br>
            <a:r>
              <a:rPr lang="ru-RU" dirty="0"/>
              <a:t>Очень вытянутый он.</a:t>
            </a:r>
          </a:p>
        </p:txBody>
      </p:sp>
      <p:pic>
        <p:nvPicPr>
          <p:cNvPr id="5122" name="Picture 2" descr="C:\Users\1\Desktop\геометр формы\1344010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393" y="1630369"/>
            <a:ext cx="4121076" cy="334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0722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52389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СТИХ ПРО РОМБ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Ромб</a:t>
            </a:r>
            <a:r>
              <a:rPr lang="ru-RU" dirty="0"/>
              <a:t> - фигура непростая,</a:t>
            </a:r>
            <a:br>
              <a:rPr lang="ru-RU" dirty="0"/>
            </a:br>
            <a:r>
              <a:rPr lang="ru-RU" dirty="0"/>
              <a:t>Две в себе объединяет:</a:t>
            </a:r>
            <a:br>
              <a:rPr lang="ru-RU" dirty="0"/>
            </a:br>
            <a:r>
              <a:rPr lang="ru-RU" dirty="0"/>
              <a:t>Треугольник раз и два -</a:t>
            </a:r>
            <a:br>
              <a:rPr lang="ru-RU" dirty="0"/>
            </a:br>
            <a:r>
              <a:rPr lang="ru-RU" dirty="0"/>
              <a:t>Фигура стала вдруг одна.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Четыре в ромбе стороны.</a:t>
            </a:r>
            <a:br>
              <a:rPr lang="ru-RU" dirty="0"/>
            </a:br>
            <a:r>
              <a:rPr lang="ru-RU" dirty="0"/>
              <a:t>Между собой они равны.</a:t>
            </a:r>
            <a:br>
              <a:rPr lang="ru-RU" dirty="0"/>
            </a:br>
            <a:r>
              <a:rPr lang="ru-RU" dirty="0"/>
              <a:t>Четыре в ромбе и угла,</a:t>
            </a:r>
            <a:br>
              <a:rPr lang="ru-RU" dirty="0"/>
            </a:br>
            <a:r>
              <a:rPr lang="ru-RU" dirty="0"/>
              <a:t>Равны между собой по два.</a:t>
            </a:r>
          </a:p>
        </p:txBody>
      </p:sp>
      <p:pic>
        <p:nvPicPr>
          <p:cNvPr id="6147" name="Picture 3" descr="C:\Users\1\Desktop\геометр формы\705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0768"/>
            <a:ext cx="34563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420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6288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СТИХ ПРО КРУГ</a:t>
            </a:r>
          </a:p>
          <a:p>
            <a:r>
              <a:rPr lang="ru-RU" dirty="0"/>
              <a:t>Посмотрите-ка вокруг!</a:t>
            </a:r>
            <a:br>
              <a:rPr lang="ru-RU" dirty="0"/>
            </a:br>
            <a:r>
              <a:rPr lang="ru-RU" dirty="0"/>
              <a:t>Пальчиком рисуем </a:t>
            </a:r>
            <a:r>
              <a:rPr lang="ru-RU" b="1" dirty="0"/>
              <a:t>круг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Куклы были вместе в ряд,</a:t>
            </a:r>
            <a:br>
              <a:rPr lang="ru-RU" dirty="0"/>
            </a:br>
            <a:r>
              <a:rPr lang="ru-RU" dirty="0"/>
              <a:t>А теперь в кругу сидят.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Наше солнышко в окне -</a:t>
            </a:r>
            <a:br>
              <a:rPr lang="ru-RU" dirty="0"/>
            </a:br>
            <a:r>
              <a:rPr lang="ru-RU" dirty="0"/>
              <a:t>Золотой круг в вышине.</a:t>
            </a:r>
            <a:br>
              <a:rPr lang="ru-RU" dirty="0"/>
            </a:br>
            <a:r>
              <a:rPr lang="ru-RU" dirty="0"/>
              <a:t>Круглый мячик здесь лежит,</a:t>
            </a:r>
            <a:br>
              <a:rPr lang="ru-RU" dirty="0"/>
            </a:br>
            <a:r>
              <a:rPr lang="ru-RU" dirty="0"/>
              <a:t>В ручки к вам он поспешит</a:t>
            </a:r>
          </a:p>
        </p:txBody>
      </p:sp>
      <p:pic>
        <p:nvPicPr>
          <p:cNvPr id="7171" name="Picture 3" descr="C:\Users\1\Desktop\геометр формы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53136"/>
            <a:ext cx="2062066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1\Desktop\геометр формы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9040"/>
            <a:ext cx="2384378" cy="229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1\Desktop\геометр формы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6672"/>
            <a:ext cx="2376264" cy="17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1\Desktop\геометр формы\i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937" y="1220103"/>
            <a:ext cx="2664296" cy="245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8521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15323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СТИХ ПРО ПРЯМУЮ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Точки две соединяем – </a:t>
            </a:r>
            <a:br>
              <a:rPr lang="ru-RU" dirty="0"/>
            </a:br>
            <a:r>
              <a:rPr lang="ru-RU" dirty="0"/>
              <a:t>Получается </a:t>
            </a:r>
            <a:r>
              <a:rPr lang="ru-RU" b="1" dirty="0"/>
              <a:t>прямая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Пальчиком ведем прямую,</a:t>
            </a:r>
            <a:br>
              <a:rPr lang="ru-RU" dirty="0"/>
            </a:br>
            <a:r>
              <a:rPr lang="ru-RU" dirty="0"/>
              <a:t>Ровную, а не кривую.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Из прямых легко мы сложим</a:t>
            </a:r>
            <a:br>
              <a:rPr lang="ru-RU" dirty="0"/>
            </a:br>
            <a:r>
              <a:rPr lang="ru-RU" dirty="0"/>
              <a:t>Несколько фигур похожих:</a:t>
            </a:r>
            <a:br>
              <a:rPr lang="ru-RU" dirty="0"/>
            </a:br>
            <a:r>
              <a:rPr lang="ru-RU" dirty="0"/>
              <a:t>Ромб, квадрат, прямоугольник,</a:t>
            </a:r>
            <a:br>
              <a:rPr lang="ru-RU" dirty="0"/>
            </a:br>
            <a:r>
              <a:rPr lang="ru-RU" dirty="0"/>
              <a:t>И, конечно, треугольник.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012160" y="1556792"/>
            <a:ext cx="2016224" cy="345638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7590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017" y="2967335"/>
            <a:ext cx="8989962" cy="923330"/>
          </a:xfrm>
          <a:prstGeom prst="rect">
            <a:avLst/>
          </a:prstGeom>
          <a:noFill/>
          <a:scene3d>
            <a:camera prst="orthographicFront"/>
            <a:lightRig rig="brightRoom" dir="t"/>
          </a:scene3d>
          <a:sp3d>
            <a:bevelT prst="convex"/>
          </a:sp3d>
        </p:spPr>
        <p:txBody>
          <a:bodyPr wrap="non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15212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ru-RU" dirty="0" smtClean="0"/>
              <a:t>Задачи:</a:t>
            </a: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Учить различать фигуры;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Указывать по просьбе педагога названную фигуру;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Называть фигуры;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Цель:Познакомить</a:t>
            </a:r>
            <a:r>
              <a:rPr lang="ru-RU" dirty="0" smtClean="0"/>
              <a:t> с геометрическими фигурами.</a:t>
            </a:r>
            <a:endParaRPr lang="ru-RU" dirty="0"/>
          </a:p>
        </p:txBody>
      </p:sp>
      <p:pic>
        <p:nvPicPr>
          <p:cNvPr id="1026" name="Picture 2" descr="C:\Users\1\Desktop\5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352839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154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геометр формы\квадра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5082765" cy="644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геометр формы\656_7160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81" y="3443519"/>
            <a:ext cx="2538363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\Desktop\геометр формы\650x650_n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7" y="188640"/>
            <a:ext cx="2916089" cy="291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688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геометр формы\кру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08" y="156151"/>
            <a:ext cx="5131464" cy="629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геометр формы\2444_html_48ef7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76672"/>
            <a:ext cx="2417326" cy="2262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геометр формы\746_43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3384375" cy="26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2347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Desktop\геометр формы\треуголь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60648"/>
            <a:ext cx="511256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геометр формы\2444_html_48ef7d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709613"/>
            <a:ext cx="2212975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\Desktop\геометр формы\96775_html_m7e244c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70" y="3411979"/>
            <a:ext cx="2351856" cy="20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49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Desktop\геометр формы\прямоугольни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95984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1\Desktop\геометр формы\395874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74" y="620688"/>
            <a:ext cx="3600400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геометр формы\656_71601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93" y="3356992"/>
            <a:ext cx="2808312" cy="255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276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геометр формы\ром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495984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Desktop\геометр формы\prostoy_vozdushnyy_zmey_cloun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14400"/>
            <a:ext cx="283996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Desktop\геометр формы\650x650_n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60" y="3071110"/>
            <a:ext cx="3240361" cy="280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582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\Desktop\геометр формы\ова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0056"/>
            <a:ext cx="50405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1\Desktop\1344010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360040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\Desktop\геометр формы\23306_udbocfn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33843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3336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072" y="1412776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СТИХ ПРО ТРЕУГОЛЬНИК</a:t>
            </a:r>
          </a:p>
          <a:p>
            <a:r>
              <a:rPr lang="ru-RU" b="1" dirty="0"/>
              <a:t>Треугольник</a:t>
            </a:r>
            <a:r>
              <a:rPr lang="ru-RU" dirty="0"/>
              <a:t> - три угла,</a:t>
            </a:r>
            <a:br>
              <a:rPr lang="ru-RU" dirty="0"/>
            </a:br>
            <a:r>
              <a:rPr lang="ru-RU" dirty="0"/>
              <a:t>Посмотрите детвора:</a:t>
            </a:r>
            <a:br>
              <a:rPr lang="ru-RU" dirty="0"/>
            </a:br>
            <a:r>
              <a:rPr lang="ru-RU" dirty="0"/>
              <a:t>Три вершины очень острых -</a:t>
            </a:r>
            <a:br>
              <a:rPr lang="ru-RU" dirty="0"/>
            </a:br>
            <a:r>
              <a:rPr lang="ru-RU" dirty="0"/>
              <a:t>Треугольник – «остроносый».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Стороны в нем тоже три:</a:t>
            </a:r>
            <a:br>
              <a:rPr lang="ru-RU" dirty="0"/>
            </a:br>
            <a:r>
              <a:rPr lang="ru-RU" dirty="0"/>
              <a:t>Раз, два, три – ты посмотри.</a:t>
            </a:r>
            <a:br>
              <a:rPr lang="ru-RU" dirty="0"/>
            </a:br>
            <a:r>
              <a:rPr lang="ru-RU" dirty="0"/>
              <a:t>Треугольник мы рисуем,</a:t>
            </a:r>
            <a:br>
              <a:rPr lang="ru-RU" dirty="0"/>
            </a:br>
            <a:r>
              <a:rPr lang="ru-RU" dirty="0"/>
              <a:t>Знать теперь его мы будем.</a:t>
            </a:r>
          </a:p>
        </p:txBody>
      </p:sp>
      <p:pic>
        <p:nvPicPr>
          <p:cNvPr id="3076" name="Picture 4" descr="C:\Users\1\Desktop\геометр формы\2444_html_48ef7d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21" y="1268760"/>
            <a:ext cx="3600400" cy="348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402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519</TotalTime>
  <Words>60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Открытая</vt:lpstr>
      <vt:lpstr>Геометрические Фигуры</vt:lpstr>
      <vt:lpstr>Цель:Познакомить с геометрическими фигурами.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Геометрические Фигуры</dc:title>
  <dc:creator>Мария Калашникова</dc:creator>
  <cp:lastModifiedBy>Андрей</cp:lastModifiedBy>
  <cp:revision>19</cp:revision>
  <dcterms:created xsi:type="dcterms:W3CDTF">2014-05-06T03:26:40Z</dcterms:created>
  <dcterms:modified xsi:type="dcterms:W3CDTF">2020-04-15T14:03:47Z</dcterms:modified>
</cp:coreProperties>
</file>