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1" r:id="rId6"/>
    <p:sldId id="265" r:id="rId7"/>
    <p:sldId id="262" r:id="rId8"/>
    <p:sldId id="267" r:id="rId9"/>
    <p:sldId id="264" r:id="rId10"/>
    <p:sldId id="268" r:id="rId11"/>
    <p:sldId id="259" r:id="rId12"/>
    <p:sldId id="266" r:id="rId13"/>
    <p:sldId id="269" r:id="rId14"/>
    <p:sldId id="270" r:id="rId15"/>
    <p:sldId id="260" r:id="rId16"/>
    <p:sldId id="263" r:id="rId17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194"/>
  </p:normalViewPr>
  <p:slideViewPr>
    <p:cSldViewPr showGuides="1"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0E206C-40DA-4277-AB60-DFC85D321762}" type="doc">
      <dgm:prSet loTypeId="urn:microsoft.com/office/officeart/2005/8/layout/orgChart1" loCatId="hierarchy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C59E82A3-A569-4880-B970-3441B000A483}">
      <dgm:prSet phldrT="[Текст]"/>
      <dgm:spPr/>
      <dgm:t>
        <a:bodyPr/>
        <a:lstStyle/>
        <a:p>
          <a:r>
            <a:rPr lang="ru-RU" b="1" dirty="0" smtClean="0"/>
            <a:t>Мировые религии</a:t>
          </a:r>
          <a:endParaRPr lang="ru-RU" b="1" dirty="0"/>
        </a:p>
      </dgm:t>
    </dgm:pt>
    <dgm:pt modelId="{2DDB8B41-0A58-48D5-9DC8-0C4AB7160C62}" cxnId="{62F7AF23-1FCD-4F35-83CC-AA7C0DE1DA56}" type="parTrans">
      <dgm:prSet/>
      <dgm:spPr/>
      <dgm:t>
        <a:bodyPr/>
        <a:lstStyle/>
        <a:p>
          <a:endParaRPr lang="ru-RU"/>
        </a:p>
      </dgm:t>
    </dgm:pt>
    <dgm:pt modelId="{878A91B8-7956-45E0-8453-EE9A12EF7D0C}" cxnId="{62F7AF23-1FCD-4F35-83CC-AA7C0DE1DA56}" type="sibTrans">
      <dgm:prSet/>
      <dgm:spPr/>
      <dgm:t>
        <a:bodyPr/>
        <a:lstStyle/>
        <a:p>
          <a:endParaRPr lang="ru-RU"/>
        </a:p>
      </dgm:t>
    </dgm:pt>
    <dgm:pt modelId="{2B7E434F-8D56-4721-8B21-B1A72F3421A6}">
      <dgm:prSet phldrT="[Текст]"/>
      <dgm:spPr/>
      <dgm:t>
        <a:bodyPr/>
        <a:lstStyle/>
        <a:p>
          <a:r>
            <a:rPr lang="ru-RU" dirty="0" smtClean="0"/>
            <a:t>Буддизм</a:t>
          </a:r>
          <a:endParaRPr lang="ru-RU" dirty="0"/>
        </a:p>
      </dgm:t>
    </dgm:pt>
    <dgm:pt modelId="{0AD6E2D7-43BD-4D0D-8497-3A600FE45147}" cxnId="{98765E2B-B887-4D4D-9C5C-6BCA7098109E}" type="parTrans">
      <dgm:prSet/>
      <dgm:spPr/>
      <dgm:t>
        <a:bodyPr/>
        <a:lstStyle/>
        <a:p>
          <a:endParaRPr lang="ru-RU"/>
        </a:p>
      </dgm:t>
    </dgm:pt>
    <dgm:pt modelId="{C18A5637-C291-4826-8044-AFC137EF87A9}" cxnId="{98765E2B-B887-4D4D-9C5C-6BCA7098109E}" type="sibTrans">
      <dgm:prSet/>
      <dgm:spPr/>
      <dgm:t>
        <a:bodyPr/>
        <a:lstStyle/>
        <a:p>
          <a:endParaRPr lang="ru-RU"/>
        </a:p>
      </dgm:t>
    </dgm:pt>
    <dgm:pt modelId="{5E0023D3-49B1-4CB7-A359-BF13813C1338}">
      <dgm:prSet phldrT="[Текст]"/>
      <dgm:spPr/>
      <dgm:t>
        <a:bodyPr/>
        <a:lstStyle/>
        <a:p>
          <a:r>
            <a:rPr lang="ru-RU" b="1" smtClean="0"/>
            <a:t> </a:t>
          </a:r>
          <a:endParaRPr lang="ru-RU" b="1" dirty="0"/>
        </a:p>
      </dgm:t>
    </dgm:pt>
    <dgm:pt modelId="{8EB0394F-9921-4D31-B932-D4D2D974E13D}" cxnId="{C8DF9686-5E1B-4152-A58F-F846B79820F2}" type="parTrans">
      <dgm:prSet/>
      <dgm:spPr/>
      <dgm:t>
        <a:bodyPr/>
        <a:lstStyle/>
        <a:p>
          <a:endParaRPr lang="ru-RU"/>
        </a:p>
      </dgm:t>
    </dgm:pt>
    <dgm:pt modelId="{CAB29595-F460-4701-BC00-843A0DC6984F}" cxnId="{C8DF9686-5E1B-4152-A58F-F846B79820F2}" type="sibTrans">
      <dgm:prSet/>
      <dgm:spPr/>
      <dgm:t>
        <a:bodyPr/>
        <a:lstStyle/>
        <a:p>
          <a:endParaRPr lang="ru-RU"/>
        </a:p>
      </dgm:t>
    </dgm:pt>
    <dgm:pt modelId="{B766597C-CECB-47A8-8CDE-10BC26E3A609}">
      <dgm:prSet phldrT="[Текст]"/>
      <dgm:spPr/>
      <dgm:t>
        <a:bodyPr/>
        <a:lstStyle/>
        <a:p>
          <a:r>
            <a:rPr lang="ru-RU" b="1" dirty="0" smtClean="0"/>
            <a:t>Ислам </a:t>
          </a:r>
          <a:endParaRPr lang="ru-RU" b="1" dirty="0"/>
        </a:p>
      </dgm:t>
    </dgm:pt>
    <dgm:pt modelId="{D4312014-8F89-4B86-ADEE-5829888ACC74}" cxnId="{74F5A56A-8473-44CF-BF2D-6B80862F15E1}" type="parTrans">
      <dgm:prSet/>
      <dgm:spPr/>
      <dgm:t>
        <a:bodyPr/>
        <a:lstStyle/>
        <a:p>
          <a:endParaRPr lang="ru-RU"/>
        </a:p>
      </dgm:t>
    </dgm:pt>
    <dgm:pt modelId="{14D54E31-5AA8-47FE-901D-171977C31AEB}" cxnId="{74F5A56A-8473-44CF-BF2D-6B80862F15E1}" type="sibTrans">
      <dgm:prSet/>
      <dgm:spPr/>
      <dgm:t>
        <a:bodyPr/>
        <a:lstStyle/>
        <a:p>
          <a:endParaRPr lang="ru-RU"/>
        </a:p>
      </dgm:t>
    </dgm:pt>
    <dgm:pt modelId="{9B7C43AE-3F4A-4BC2-953C-7161D3DCD72B}" type="pres">
      <dgm:prSet presAssocID="{3A0E206C-40DA-4277-AB60-DFC85D32176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519307A-B99F-44EB-90F7-8C3079369199}" type="pres">
      <dgm:prSet presAssocID="{C59E82A3-A569-4880-B970-3441B000A483}" presName="hierRoot1" presStyleCnt="0">
        <dgm:presLayoutVars>
          <dgm:hierBranch val="init"/>
        </dgm:presLayoutVars>
      </dgm:prSet>
      <dgm:spPr/>
    </dgm:pt>
    <dgm:pt modelId="{51BF7C02-6915-40C7-8B22-F3EE40BD3AC9}" type="pres">
      <dgm:prSet presAssocID="{C59E82A3-A569-4880-B970-3441B000A483}" presName="rootComposite1" presStyleCnt="0"/>
      <dgm:spPr/>
    </dgm:pt>
    <dgm:pt modelId="{D1E894A8-FDBA-4E3A-8EF9-1AA256B39C2F}" type="pres">
      <dgm:prSet presAssocID="{C59E82A3-A569-4880-B970-3441B000A48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A3CA03-FA84-4331-971D-26FF032424E3}" type="pres">
      <dgm:prSet presAssocID="{C59E82A3-A569-4880-B970-3441B000A48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4BE7568-060B-4512-9AED-4DA89C8286E4}" type="pres">
      <dgm:prSet presAssocID="{C59E82A3-A569-4880-B970-3441B000A483}" presName="hierChild2" presStyleCnt="0"/>
      <dgm:spPr/>
    </dgm:pt>
    <dgm:pt modelId="{1A641070-E590-4E99-A96E-F1572971C422}" type="pres">
      <dgm:prSet presAssocID="{0AD6E2D7-43BD-4D0D-8497-3A600FE45147}" presName="Name37" presStyleLbl="parChTrans1D2" presStyleIdx="0" presStyleCnt="3"/>
      <dgm:spPr/>
      <dgm:t>
        <a:bodyPr/>
        <a:lstStyle/>
        <a:p>
          <a:endParaRPr lang="ru-RU"/>
        </a:p>
      </dgm:t>
    </dgm:pt>
    <dgm:pt modelId="{15D6EB10-F53A-4739-9EE6-3FE83FD7596D}" type="pres">
      <dgm:prSet presAssocID="{2B7E434F-8D56-4721-8B21-B1A72F3421A6}" presName="hierRoot2" presStyleCnt="0">
        <dgm:presLayoutVars>
          <dgm:hierBranch val="init"/>
        </dgm:presLayoutVars>
      </dgm:prSet>
      <dgm:spPr/>
    </dgm:pt>
    <dgm:pt modelId="{9CE505D3-9B12-4624-9B17-5D8579AB6370}" type="pres">
      <dgm:prSet presAssocID="{2B7E434F-8D56-4721-8B21-B1A72F3421A6}" presName="rootComposite" presStyleCnt="0"/>
      <dgm:spPr/>
    </dgm:pt>
    <dgm:pt modelId="{C5B10E62-207A-4D6B-A114-B42E5D8DF9ED}" type="pres">
      <dgm:prSet presAssocID="{2B7E434F-8D56-4721-8B21-B1A72F3421A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0671BA5-5795-4E11-848F-3734CF922988}" type="pres">
      <dgm:prSet presAssocID="{2B7E434F-8D56-4721-8B21-B1A72F3421A6}" presName="rootConnector" presStyleLbl="node2" presStyleIdx="0" presStyleCnt="3"/>
      <dgm:spPr/>
      <dgm:t>
        <a:bodyPr/>
        <a:lstStyle/>
        <a:p>
          <a:endParaRPr lang="ru-RU"/>
        </a:p>
      </dgm:t>
    </dgm:pt>
    <dgm:pt modelId="{F52DED14-9542-4A75-B734-3FA82CEA96DE}" type="pres">
      <dgm:prSet presAssocID="{2B7E434F-8D56-4721-8B21-B1A72F3421A6}" presName="hierChild4" presStyleCnt="0"/>
      <dgm:spPr/>
    </dgm:pt>
    <dgm:pt modelId="{FFA79929-8603-415E-BA6D-C5A65D95A8DC}" type="pres">
      <dgm:prSet presAssocID="{2B7E434F-8D56-4721-8B21-B1A72F3421A6}" presName="hierChild5" presStyleCnt="0"/>
      <dgm:spPr/>
    </dgm:pt>
    <dgm:pt modelId="{020FC054-EB1B-4C1F-81A0-B2CE37758E54}" type="pres">
      <dgm:prSet presAssocID="{8EB0394F-9921-4D31-B932-D4D2D974E13D}" presName="Name37" presStyleLbl="parChTrans1D2" presStyleIdx="1" presStyleCnt="3"/>
      <dgm:spPr/>
      <dgm:t>
        <a:bodyPr/>
        <a:lstStyle/>
        <a:p>
          <a:endParaRPr lang="ru-RU"/>
        </a:p>
      </dgm:t>
    </dgm:pt>
    <dgm:pt modelId="{08A8BE2C-7841-4927-B50B-576976FC6730}" type="pres">
      <dgm:prSet presAssocID="{5E0023D3-49B1-4CB7-A359-BF13813C1338}" presName="hierRoot2" presStyleCnt="0">
        <dgm:presLayoutVars>
          <dgm:hierBranch val="init"/>
        </dgm:presLayoutVars>
      </dgm:prSet>
      <dgm:spPr/>
    </dgm:pt>
    <dgm:pt modelId="{CF0DD402-0688-4FB1-BE1D-FAC6C57E0FC3}" type="pres">
      <dgm:prSet presAssocID="{5E0023D3-49B1-4CB7-A359-BF13813C1338}" presName="rootComposite" presStyleCnt="0"/>
      <dgm:spPr/>
    </dgm:pt>
    <dgm:pt modelId="{5AF0B41F-014F-44BB-9D94-E14B5096FBCA}" type="pres">
      <dgm:prSet presAssocID="{5E0023D3-49B1-4CB7-A359-BF13813C1338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067839B-F505-405F-8BA4-6D8C47A9B1FE}" type="pres">
      <dgm:prSet presAssocID="{5E0023D3-49B1-4CB7-A359-BF13813C1338}" presName="rootConnector" presStyleLbl="node2" presStyleIdx="1" presStyleCnt="3"/>
      <dgm:spPr/>
      <dgm:t>
        <a:bodyPr/>
        <a:lstStyle/>
        <a:p>
          <a:endParaRPr lang="ru-RU"/>
        </a:p>
      </dgm:t>
    </dgm:pt>
    <dgm:pt modelId="{72084C0A-E200-41B0-B5F1-7C0E4D62E22F}" type="pres">
      <dgm:prSet presAssocID="{5E0023D3-49B1-4CB7-A359-BF13813C1338}" presName="hierChild4" presStyleCnt="0"/>
      <dgm:spPr/>
    </dgm:pt>
    <dgm:pt modelId="{7538746E-D91B-4AF2-91DC-B220FFB5EF78}" type="pres">
      <dgm:prSet presAssocID="{5E0023D3-49B1-4CB7-A359-BF13813C1338}" presName="hierChild5" presStyleCnt="0"/>
      <dgm:spPr/>
    </dgm:pt>
    <dgm:pt modelId="{A71AE06C-BCD6-4F5B-9CFB-716AD3AB18C0}" type="pres">
      <dgm:prSet presAssocID="{D4312014-8F89-4B86-ADEE-5829888ACC74}" presName="Name37" presStyleLbl="parChTrans1D2" presStyleIdx="2" presStyleCnt="3"/>
      <dgm:spPr/>
      <dgm:t>
        <a:bodyPr/>
        <a:lstStyle/>
        <a:p>
          <a:endParaRPr lang="ru-RU"/>
        </a:p>
      </dgm:t>
    </dgm:pt>
    <dgm:pt modelId="{8E953F96-A275-436D-8187-9005DCA202E4}" type="pres">
      <dgm:prSet presAssocID="{B766597C-CECB-47A8-8CDE-10BC26E3A609}" presName="hierRoot2" presStyleCnt="0">
        <dgm:presLayoutVars>
          <dgm:hierBranch val="init"/>
        </dgm:presLayoutVars>
      </dgm:prSet>
      <dgm:spPr/>
    </dgm:pt>
    <dgm:pt modelId="{2CAB8E9E-6769-4B78-ADF0-058150EA5EE4}" type="pres">
      <dgm:prSet presAssocID="{B766597C-CECB-47A8-8CDE-10BC26E3A609}" presName="rootComposite" presStyleCnt="0"/>
      <dgm:spPr/>
    </dgm:pt>
    <dgm:pt modelId="{5BD894A7-BE05-42B0-B8FB-ECF837B599E7}" type="pres">
      <dgm:prSet presAssocID="{B766597C-CECB-47A8-8CDE-10BC26E3A60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139429-154F-4C51-80F1-0FB21DCB6876}" type="pres">
      <dgm:prSet presAssocID="{B766597C-CECB-47A8-8CDE-10BC26E3A609}" presName="rootConnector" presStyleLbl="node2" presStyleIdx="2" presStyleCnt="3"/>
      <dgm:spPr/>
      <dgm:t>
        <a:bodyPr/>
        <a:lstStyle/>
        <a:p>
          <a:endParaRPr lang="ru-RU"/>
        </a:p>
      </dgm:t>
    </dgm:pt>
    <dgm:pt modelId="{C5F9CCF8-F51A-472F-96AC-1E9852FE4945}" type="pres">
      <dgm:prSet presAssocID="{B766597C-CECB-47A8-8CDE-10BC26E3A609}" presName="hierChild4" presStyleCnt="0"/>
      <dgm:spPr/>
    </dgm:pt>
    <dgm:pt modelId="{B7B60D79-C72F-43F8-908F-8439295C59D3}" type="pres">
      <dgm:prSet presAssocID="{B766597C-CECB-47A8-8CDE-10BC26E3A609}" presName="hierChild5" presStyleCnt="0"/>
      <dgm:spPr/>
    </dgm:pt>
    <dgm:pt modelId="{7896FFAD-69A4-4AFD-B3A0-78AC91D9FB10}" type="pres">
      <dgm:prSet presAssocID="{C59E82A3-A569-4880-B970-3441B000A483}" presName="hierChild3" presStyleCnt="0"/>
      <dgm:spPr/>
    </dgm:pt>
  </dgm:ptLst>
  <dgm:cxnLst>
    <dgm:cxn modelId="{BE25CF12-76DD-46CD-8794-2EE4B41F14A5}" type="presOf" srcId="{B766597C-CECB-47A8-8CDE-10BC26E3A609}" destId="{5BD894A7-BE05-42B0-B8FB-ECF837B599E7}" srcOrd="0" destOrd="0" presId="urn:microsoft.com/office/officeart/2005/8/layout/orgChart1"/>
    <dgm:cxn modelId="{70C2AAA6-AB96-4DDA-954F-BEA8FAC958B0}" type="presOf" srcId="{3A0E206C-40DA-4277-AB60-DFC85D321762}" destId="{9B7C43AE-3F4A-4BC2-953C-7161D3DCD72B}" srcOrd="0" destOrd="0" presId="urn:microsoft.com/office/officeart/2005/8/layout/orgChart1"/>
    <dgm:cxn modelId="{B23A6A19-6B54-4EDA-8242-1EE03CAD71F4}" type="presOf" srcId="{8EB0394F-9921-4D31-B932-D4D2D974E13D}" destId="{020FC054-EB1B-4C1F-81A0-B2CE37758E54}" srcOrd="0" destOrd="0" presId="urn:microsoft.com/office/officeart/2005/8/layout/orgChart1"/>
    <dgm:cxn modelId="{37D91286-E9A6-4186-9E40-B5902C510F4F}" type="presOf" srcId="{C59E82A3-A569-4880-B970-3441B000A483}" destId="{D1E894A8-FDBA-4E3A-8EF9-1AA256B39C2F}" srcOrd="0" destOrd="0" presId="urn:microsoft.com/office/officeart/2005/8/layout/orgChart1"/>
    <dgm:cxn modelId="{A351EFC5-65A2-4DE2-9D65-C2AA15E9127D}" type="presOf" srcId="{B766597C-CECB-47A8-8CDE-10BC26E3A609}" destId="{1D139429-154F-4C51-80F1-0FB21DCB6876}" srcOrd="1" destOrd="0" presId="urn:microsoft.com/office/officeart/2005/8/layout/orgChart1"/>
    <dgm:cxn modelId="{30522169-67A1-4604-AA74-2DDB913FD820}" type="presOf" srcId="{2B7E434F-8D56-4721-8B21-B1A72F3421A6}" destId="{70671BA5-5795-4E11-848F-3734CF922988}" srcOrd="1" destOrd="0" presId="urn:microsoft.com/office/officeart/2005/8/layout/orgChart1"/>
    <dgm:cxn modelId="{910F2A5D-4692-48E1-8BC6-6F25A032339A}" type="presOf" srcId="{5E0023D3-49B1-4CB7-A359-BF13813C1338}" destId="{6067839B-F505-405F-8BA4-6D8C47A9B1FE}" srcOrd="1" destOrd="0" presId="urn:microsoft.com/office/officeart/2005/8/layout/orgChart1"/>
    <dgm:cxn modelId="{74F5A56A-8473-44CF-BF2D-6B80862F15E1}" srcId="{C59E82A3-A569-4880-B970-3441B000A483}" destId="{B766597C-CECB-47A8-8CDE-10BC26E3A609}" srcOrd="2" destOrd="0" parTransId="{D4312014-8F89-4B86-ADEE-5829888ACC74}" sibTransId="{14D54E31-5AA8-47FE-901D-171977C31AEB}"/>
    <dgm:cxn modelId="{62F7AF23-1FCD-4F35-83CC-AA7C0DE1DA56}" srcId="{3A0E206C-40DA-4277-AB60-DFC85D321762}" destId="{C59E82A3-A569-4880-B970-3441B000A483}" srcOrd="0" destOrd="0" parTransId="{2DDB8B41-0A58-48D5-9DC8-0C4AB7160C62}" sibTransId="{878A91B8-7956-45E0-8453-EE9A12EF7D0C}"/>
    <dgm:cxn modelId="{C8DF9686-5E1B-4152-A58F-F846B79820F2}" srcId="{C59E82A3-A569-4880-B970-3441B000A483}" destId="{5E0023D3-49B1-4CB7-A359-BF13813C1338}" srcOrd="1" destOrd="0" parTransId="{8EB0394F-9921-4D31-B932-D4D2D974E13D}" sibTransId="{CAB29595-F460-4701-BC00-843A0DC6984F}"/>
    <dgm:cxn modelId="{4222F699-2535-4761-945E-D8C8241CEE28}" type="presOf" srcId="{C59E82A3-A569-4880-B970-3441B000A483}" destId="{3FA3CA03-FA84-4331-971D-26FF032424E3}" srcOrd="1" destOrd="0" presId="urn:microsoft.com/office/officeart/2005/8/layout/orgChart1"/>
    <dgm:cxn modelId="{A4633D1F-F95E-4F06-B548-2A31EF025127}" type="presOf" srcId="{2B7E434F-8D56-4721-8B21-B1A72F3421A6}" destId="{C5B10E62-207A-4D6B-A114-B42E5D8DF9ED}" srcOrd="0" destOrd="0" presId="urn:microsoft.com/office/officeart/2005/8/layout/orgChart1"/>
    <dgm:cxn modelId="{273DFB37-0A54-4104-918C-BB2F5C398446}" type="presOf" srcId="{0AD6E2D7-43BD-4D0D-8497-3A600FE45147}" destId="{1A641070-E590-4E99-A96E-F1572971C422}" srcOrd="0" destOrd="0" presId="urn:microsoft.com/office/officeart/2005/8/layout/orgChart1"/>
    <dgm:cxn modelId="{98765E2B-B887-4D4D-9C5C-6BCA7098109E}" srcId="{C59E82A3-A569-4880-B970-3441B000A483}" destId="{2B7E434F-8D56-4721-8B21-B1A72F3421A6}" srcOrd="0" destOrd="0" parTransId="{0AD6E2D7-43BD-4D0D-8497-3A600FE45147}" sibTransId="{C18A5637-C291-4826-8044-AFC137EF87A9}"/>
    <dgm:cxn modelId="{A223B57D-FBC9-496D-A2CE-D272B0C72AC9}" type="presOf" srcId="{5E0023D3-49B1-4CB7-A359-BF13813C1338}" destId="{5AF0B41F-014F-44BB-9D94-E14B5096FBCA}" srcOrd="0" destOrd="0" presId="urn:microsoft.com/office/officeart/2005/8/layout/orgChart1"/>
    <dgm:cxn modelId="{EB71A7A5-5FC3-4839-B794-FA79C1E0E6CB}" type="presOf" srcId="{D4312014-8F89-4B86-ADEE-5829888ACC74}" destId="{A71AE06C-BCD6-4F5B-9CFB-716AD3AB18C0}" srcOrd="0" destOrd="0" presId="urn:microsoft.com/office/officeart/2005/8/layout/orgChart1"/>
    <dgm:cxn modelId="{5FCA3F4B-FAC8-4FAE-A0B5-CD2F49E778C3}" type="presParOf" srcId="{9B7C43AE-3F4A-4BC2-953C-7161D3DCD72B}" destId="{D519307A-B99F-44EB-90F7-8C3079369199}" srcOrd="0" destOrd="0" presId="urn:microsoft.com/office/officeart/2005/8/layout/orgChart1"/>
    <dgm:cxn modelId="{B693EB74-ADF3-401B-9559-574D1190409F}" type="presParOf" srcId="{D519307A-B99F-44EB-90F7-8C3079369199}" destId="{51BF7C02-6915-40C7-8B22-F3EE40BD3AC9}" srcOrd="0" destOrd="0" presId="urn:microsoft.com/office/officeart/2005/8/layout/orgChart1"/>
    <dgm:cxn modelId="{07D0BD64-9E2D-4C8A-A79C-72C98D28AC0C}" type="presParOf" srcId="{51BF7C02-6915-40C7-8B22-F3EE40BD3AC9}" destId="{D1E894A8-FDBA-4E3A-8EF9-1AA256B39C2F}" srcOrd="0" destOrd="0" presId="urn:microsoft.com/office/officeart/2005/8/layout/orgChart1"/>
    <dgm:cxn modelId="{039F35EC-6188-421E-BE7D-334B133FD204}" type="presParOf" srcId="{51BF7C02-6915-40C7-8B22-F3EE40BD3AC9}" destId="{3FA3CA03-FA84-4331-971D-26FF032424E3}" srcOrd="1" destOrd="0" presId="urn:microsoft.com/office/officeart/2005/8/layout/orgChart1"/>
    <dgm:cxn modelId="{5998ECD9-3603-4A7A-8454-E5D9A2DE22B7}" type="presParOf" srcId="{D519307A-B99F-44EB-90F7-8C3079369199}" destId="{44BE7568-060B-4512-9AED-4DA89C8286E4}" srcOrd="1" destOrd="0" presId="urn:microsoft.com/office/officeart/2005/8/layout/orgChart1"/>
    <dgm:cxn modelId="{BDED9B63-795C-4D28-8A32-7C1F632742AC}" type="presParOf" srcId="{44BE7568-060B-4512-9AED-4DA89C8286E4}" destId="{1A641070-E590-4E99-A96E-F1572971C422}" srcOrd="0" destOrd="0" presId="urn:microsoft.com/office/officeart/2005/8/layout/orgChart1"/>
    <dgm:cxn modelId="{922381F9-CDB3-4E7D-8CC8-0861F42C9E6E}" type="presParOf" srcId="{44BE7568-060B-4512-9AED-4DA89C8286E4}" destId="{15D6EB10-F53A-4739-9EE6-3FE83FD7596D}" srcOrd="1" destOrd="0" presId="urn:microsoft.com/office/officeart/2005/8/layout/orgChart1"/>
    <dgm:cxn modelId="{BD12CFD6-D429-41F8-885E-830D445B8AAD}" type="presParOf" srcId="{15D6EB10-F53A-4739-9EE6-3FE83FD7596D}" destId="{9CE505D3-9B12-4624-9B17-5D8579AB6370}" srcOrd="0" destOrd="0" presId="urn:microsoft.com/office/officeart/2005/8/layout/orgChart1"/>
    <dgm:cxn modelId="{C33535CC-A76D-4513-A4AB-1039104E03CF}" type="presParOf" srcId="{9CE505D3-9B12-4624-9B17-5D8579AB6370}" destId="{C5B10E62-207A-4D6B-A114-B42E5D8DF9ED}" srcOrd="0" destOrd="0" presId="urn:microsoft.com/office/officeart/2005/8/layout/orgChart1"/>
    <dgm:cxn modelId="{C3BC228E-8AFC-474B-A23C-868379BB3DF1}" type="presParOf" srcId="{9CE505D3-9B12-4624-9B17-5D8579AB6370}" destId="{70671BA5-5795-4E11-848F-3734CF922988}" srcOrd="1" destOrd="0" presId="urn:microsoft.com/office/officeart/2005/8/layout/orgChart1"/>
    <dgm:cxn modelId="{EEA39CBC-6825-43F0-9E74-77A8E802E1C5}" type="presParOf" srcId="{15D6EB10-F53A-4739-9EE6-3FE83FD7596D}" destId="{F52DED14-9542-4A75-B734-3FA82CEA96DE}" srcOrd="1" destOrd="0" presId="urn:microsoft.com/office/officeart/2005/8/layout/orgChart1"/>
    <dgm:cxn modelId="{CC6FD534-5E5B-4451-8765-36EE5E0A6A33}" type="presParOf" srcId="{15D6EB10-F53A-4739-9EE6-3FE83FD7596D}" destId="{FFA79929-8603-415E-BA6D-C5A65D95A8DC}" srcOrd="2" destOrd="0" presId="urn:microsoft.com/office/officeart/2005/8/layout/orgChart1"/>
    <dgm:cxn modelId="{AC4BF684-655D-4261-820B-8BFB68CC71D7}" type="presParOf" srcId="{44BE7568-060B-4512-9AED-4DA89C8286E4}" destId="{020FC054-EB1B-4C1F-81A0-B2CE37758E54}" srcOrd="2" destOrd="0" presId="urn:microsoft.com/office/officeart/2005/8/layout/orgChart1"/>
    <dgm:cxn modelId="{03E43391-C51C-4C89-AF5C-1D3CD7AF6518}" type="presParOf" srcId="{44BE7568-060B-4512-9AED-4DA89C8286E4}" destId="{08A8BE2C-7841-4927-B50B-576976FC6730}" srcOrd="3" destOrd="0" presId="urn:microsoft.com/office/officeart/2005/8/layout/orgChart1"/>
    <dgm:cxn modelId="{660E404C-E91B-403F-AE73-71CDCD726624}" type="presParOf" srcId="{08A8BE2C-7841-4927-B50B-576976FC6730}" destId="{CF0DD402-0688-4FB1-BE1D-FAC6C57E0FC3}" srcOrd="0" destOrd="0" presId="urn:microsoft.com/office/officeart/2005/8/layout/orgChart1"/>
    <dgm:cxn modelId="{31713B9A-D1F5-424E-8D44-096830C701F0}" type="presParOf" srcId="{CF0DD402-0688-4FB1-BE1D-FAC6C57E0FC3}" destId="{5AF0B41F-014F-44BB-9D94-E14B5096FBCA}" srcOrd="0" destOrd="0" presId="urn:microsoft.com/office/officeart/2005/8/layout/orgChart1"/>
    <dgm:cxn modelId="{439AA878-69DE-43A2-BCB0-457ED8C7E7EC}" type="presParOf" srcId="{CF0DD402-0688-4FB1-BE1D-FAC6C57E0FC3}" destId="{6067839B-F505-405F-8BA4-6D8C47A9B1FE}" srcOrd="1" destOrd="0" presId="urn:microsoft.com/office/officeart/2005/8/layout/orgChart1"/>
    <dgm:cxn modelId="{C6ACE9AD-97FA-495E-85A6-A256B2518E84}" type="presParOf" srcId="{08A8BE2C-7841-4927-B50B-576976FC6730}" destId="{72084C0A-E200-41B0-B5F1-7C0E4D62E22F}" srcOrd="1" destOrd="0" presId="urn:microsoft.com/office/officeart/2005/8/layout/orgChart1"/>
    <dgm:cxn modelId="{39DC8DF5-0BC1-43A0-A6D4-DCA8F32FB328}" type="presParOf" srcId="{08A8BE2C-7841-4927-B50B-576976FC6730}" destId="{7538746E-D91B-4AF2-91DC-B220FFB5EF78}" srcOrd="2" destOrd="0" presId="urn:microsoft.com/office/officeart/2005/8/layout/orgChart1"/>
    <dgm:cxn modelId="{06B81BC6-769F-4CC1-B1EF-537A70781899}" type="presParOf" srcId="{44BE7568-060B-4512-9AED-4DA89C8286E4}" destId="{A71AE06C-BCD6-4F5B-9CFB-716AD3AB18C0}" srcOrd="4" destOrd="0" presId="urn:microsoft.com/office/officeart/2005/8/layout/orgChart1"/>
    <dgm:cxn modelId="{672E50DC-5A57-4D23-A6F9-F50E73877309}" type="presParOf" srcId="{44BE7568-060B-4512-9AED-4DA89C8286E4}" destId="{8E953F96-A275-436D-8187-9005DCA202E4}" srcOrd="5" destOrd="0" presId="urn:microsoft.com/office/officeart/2005/8/layout/orgChart1"/>
    <dgm:cxn modelId="{A396A9EA-D7C4-4779-99A3-E8F5B3700108}" type="presParOf" srcId="{8E953F96-A275-436D-8187-9005DCA202E4}" destId="{2CAB8E9E-6769-4B78-ADF0-058150EA5EE4}" srcOrd="0" destOrd="0" presId="urn:microsoft.com/office/officeart/2005/8/layout/orgChart1"/>
    <dgm:cxn modelId="{BF8B26B9-8AD2-438F-ABCD-3992474F4600}" type="presParOf" srcId="{2CAB8E9E-6769-4B78-ADF0-058150EA5EE4}" destId="{5BD894A7-BE05-42B0-B8FB-ECF837B599E7}" srcOrd="0" destOrd="0" presId="urn:microsoft.com/office/officeart/2005/8/layout/orgChart1"/>
    <dgm:cxn modelId="{0AE9D611-A4EB-44B6-B985-E6482FFE7D30}" type="presParOf" srcId="{2CAB8E9E-6769-4B78-ADF0-058150EA5EE4}" destId="{1D139429-154F-4C51-80F1-0FB21DCB6876}" srcOrd="1" destOrd="0" presId="urn:microsoft.com/office/officeart/2005/8/layout/orgChart1"/>
    <dgm:cxn modelId="{097B4447-D75A-49D3-9DAF-D54BBD197EA9}" type="presParOf" srcId="{8E953F96-A275-436D-8187-9005DCA202E4}" destId="{C5F9CCF8-F51A-472F-96AC-1E9852FE4945}" srcOrd="1" destOrd="0" presId="urn:microsoft.com/office/officeart/2005/8/layout/orgChart1"/>
    <dgm:cxn modelId="{8CCC698E-EE07-40A5-A2C4-6BDD2DAFC6D8}" type="presParOf" srcId="{8E953F96-A275-436D-8187-9005DCA202E4}" destId="{B7B60D79-C72F-43F8-908F-8439295C59D3}" srcOrd="2" destOrd="0" presId="urn:microsoft.com/office/officeart/2005/8/layout/orgChart1"/>
    <dgm:cxn modelId="{A1DA975C-FEC1-46E7-BC82-5D88BFF3D94D}" type="presParOf" srcId="{D519307A-B99F-44EB-90F7-8C3079369199}" destId="{7896FFAD-69A4-4AFD-B3A0-78AC91D9FB1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86808" cy="3500462"/>
        <a:chOff x="0" y="0"/>
        <a:chExt cx="8286808" cy="3500462"/>
      </a:xfrm>
    </dsp:grpSpPr>
    <dsp:sp modelId="{1A641070-E590-4E99-A96E-F1572971C422}">
      <dsp:nvSpPr>
        <dsp:cNvPr id="5" name="Полилиния 4"/>
        <dsp:cNvSpPr/>
      </dsp:nvSpPr>
      <dsp:spPr bwMode="white">
        <a:xfrm>
          <a:off x="1211522" y="1495811"/>
          <a:ext cx="2931883" cy="508839"/>
        </a:xfrm>
        <a:custGeom>
          <a:avLst/>
          <a:gdLst/>
          <a:ahLst/>
          <a:cxnLst/>
          <a:pathLst>
            <a:path w="4617" h="801">
              <a:moveTo>
                <a:pt x="4617" y="0"/>
              </a:moveTo>
              <a:lnTo>
                <a:pt x="4617" y="401"/>
              </a:lnTo>
              <a:lnTo>
                <a:pt x="0" y="401"/>
              </a:lnTo>
              <a:lnTo>
                <a:pt x="0" y="801"/>
              </a:lnTo>
            </a:path>
          </a:pathLst>
        </a:custGeom>
      </dsp:spPr>
      <dsp:style>
        <a:lnRef idx="1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Xfrm>
        <a:off x="1211522" y="1495811"/>
        <a:ext cx="2931883" cy="508839"/>
      </dsp:txXfrm>
    </dsp:sp>
    <dsp:sp modelId="{020FC054-EB1B-4C1F-81A0-B2CE37758E54}">
      <dsp:nvSpPr>
        <dsp:cNvPr id="8" name="Полилиния 7"/>
        <dsp:cNvSpPr/>
      </dsp:nvSpPr>
      <dsp:spPr bwMode="white">
        <a:xfrm>
          <a:off x="4143404" y="1495811"/>
          <a:ext cx="0" cy="508839"/>
        </a:xfrm>
        <a:custGeom>
          <a:avLst/>
          <a:gdLst/>
          <a:ahLst/>
          <a:cxnLst/>
          <a:pathLst>
            <a:path h="801">
              <a:moveTo>
                <a:pt x="0" y="0"/>
              </a:moveTo>
              <a:lnTo>
                <a:pt x="0" y="801"/>
              </a:lnTo>
            </a:path>
          </a:pathLst>
        </a:custGeom>
      </dsp:spPr>
      <dsp:style>
        <a:lnRef idx="1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Xfrm>
        <a:off x="4143404" y="1495811"/>
        <a:ext cx="0" cy="508839"/>
      </dsp:txXfrm>
    </dsp:sp>
    <dsp:sp modelId="{A71AE06C-BCD6-4F5B-9CFB-716AD3AB18C0}">
      <dsp:nvSpPr>
        <dsp:cNvPr id="11" name="Полилиния 10"/>
        <dsp:cNvSpPr/>
      </dsp:nvSpPr>
      <dsp:spPr bwMode="white">
        <a:xfrm>
          <a:off x="4143404" y="1495811"/>
          <a:ext cx="2931883" cy="508839"/>
        </a:xfrm>
        <a:custGeom>
          <a:avLst/>
          <a:gdLst/>
          <a:ahLst/>
          <a:cxnLst/>
          <a:pathLst>
            <a:path w="4617" h="801">
              <a:moveTo>
                <a:pt x="0" y="0"/>
              </a:moveTo>
              <a:lnTo>
                <a:pt x="0" y="401"/>
              </a:lnTo>
              <a:lnTo>
                <a:pt x="4617" y="401"/>
              </a:lnTo>
              <a:lnTo>
                <a:pt x="4617" y="801"/>
              </a:lnTo>
            </a:path>
          </a:pathLst>
        </a:custGeom>
      </dsp:spPr>
      <dsp:style>
        <a:lnRef idx="1">
          <a:schemeClr val="accent6"/>
        </a:lnRef>
        <a:fillRef idx="0">
          <a:schemeClr val="accent6">
            <a:tint val="90000"/>
          </a:schemeClr>
        </a:fillRef>
        <a:effectRef idx="0">
          <a:scrgbClr r="0" g="0" b="0"/>
        </a:effectRef>
        <a:fontRef idx="minor"/>
      </dsp:style>
      <dsp:txXfrm>
        <a:off x="4143404" y="1495811"/>
        <a:ext cx="2931883" cy="508839"/>
      </dsp:txXfrm>
    </dsp:sp>
    <dsp:sp modelId="{D1E894A8-FDBA-4E3A-8EF9-1AA256B39C2F}">
      <dsp:nvSpPr>
        <dsp:cNvPr id="3" name="Прямоугольник 2"/>
        <dsp:cNvSpPr/>
      </dsp:nvSpPr>
      <dsp:spPr bwMode="white">
        <a:xfrm>
          <a:off x="2931883" y="284290"/>
          <a:ext cx="2423043" cy="1211522"/>
        </a:xfrm>
        <a:prstGeom prst="rect">
          <a:avLst/>
        </a:prstGeom>
      </dsp:spPr>
      <dsp:style>
        <a:lnRef idx="0">
          <a:schemeClr val="lt1"/>
        </a:lnRef>
        <a:fillRef idx="3">
          <a:schemeClr val="accent4"/>
        </a:fillRef>
        <a:effectRef idx="2">
          <a:scrgbClr r="0" g="0" b="0"/>
        </a:effectRef>
        <a:fontRef idx="minor">
          <a:schemeClr val="lt1"/>
        </a:fontRef>
      </dsp:style>
      <dsp:txBody>
        <a:bodyPr lIns="23495" tIns="23495" rIns="23495" bIns="23495" anchor="ctr"/>
        <a:lstStyle>
          <a:lvl1pPr algn="ctr">
            <a:defRPr sz="3700"/>
          </a:lvl1pPr>
          <a:lvl2pPr marL="285750" indent="-285750" algn="ctr">
            <a:defRPr sz="2800"/>
          </a:lvl2pPr>
          <a:lvl3pPr marL="571500" indent="-285750" algn="ctr">
            <a:defRPr sz="2800"/>
          </a:lvl3pPr>
          <a:lvl4pPr marL="857250" indent="-285750" algn="ctr">
            <a:defRPr sz="2800"/>
          </a:lvl4pPr>
          <a:lvl5pPr marL="1143000" indent="-285750" algn="ctr">
            <a:defRPr sz="2800"/>
          </a:lvl5pPr>
          <a:lvl6pPr marL="1428750" indent="-285750" algn="ctr">
            <a:defRPr sz="2800"/>
          </a:lvl6pPr>
          <a:lvl7pPr marL="1714500" indent="-285750" algn="ctr">
            <a:defRPr sz="2800"/>
          </a:lvl7pPr>
          <a:lvl8pPr marL="2000250" indent="-285750" algn="ctr">
            <a:defRPr sz="2800"/>
          </a:lvl8pPr>
          <a:lvl9pPr marL="2286000" indent="-285750" algn="ctr">
            <a:defRPr sz="2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b="1" dirty="0" smtClean="0"/>
            <a:t>Мировые религии</a:t>
          </a:r>
          <a:endParaRPr lang="ru-RU" b="1" dirty="0"/>
        </a:p>
      </dsp:txBody>
      <dsp:txXfrm>
        <a:off x="2931883" y="284290"/>
        <a:ext cx="2423043" cy="1211522"/>
      </dsp:txXfrm>
    </dsp:sp>
    <dsp:sp modelId="{C5B10E62-207A-4D6B-A114-B42E5D8DF9ED}">
      <dsp:nvSpPr>
        <dsp:cNvPr id="6" name="Прямоугольник 5"/>
        <dsp:cNvSpPr/>
      </dsp:nvSpPr>
      <dsp:spPr bwMode="white">
        <a:xfrm>
          <a:off x="0" y="2004651"/>
          <a:ext cx="2423043" cy="1211522"/>
        </a:xfrm>
        <a:prstGeom prst="rect">
          <a:avLst/>
        </a:prstGeom>
      </dsp:spPr>
      <dsp:style>
        <a:lnRef idx="0">
          <a:schemeClr val="lt1"/>
        </a:lnRef>
        <a:fillRef idx="3">
          <a:schemeClr val="accent6">
            <a:hueOff val="0"/>
            <a:satOff val="0"/>
            <a:lumOff val="0"/>
            <a:alpha val="100000"/>
          </a:schemeClr>
        </a:fillRef>
        <a:effectRef idx="2">
          <a:scrgbClr r="0" g="0" b="0"/>
        </a:effectRef>
        <a:fontRef idx="minor">
          <a:schemeClr val="lt1"/>
        </a:fontRef>
      </dsp:style>
      <dsp:txBody>
        <a:bodyPr lIns="23495" tIns="23495" rIns="23495" bIns="23495" anchor="ctr"/>
        <a:lstStyle>
          <a:lvl1pPr algn="ctr">
            <a:defRPr sz="3700"/>
          </a:lvl1pPr>
          <a:lvl2pPr marL="285750" indent="-285750" algn="ctr">
            <a:defRPr sz="2800"/>
          </a:lvl2pPr>
          <a:lvl3pPr marL="571500" indent="-285750" algn="ctr">
            <a:defRPr sz="2800"/>
          </a:lvl3pPr>
          <a:lvl4pPr marL="857250" indent="-285750" algn="ctr">
            <a:defRPr sz="2800"/>
          </a:lvl4pPr>
          <a:lvl5pPr marL="1143000" indent="-285750" algn="ctr">
            <a:defRPr sz="2800"/>
          </a:lvl5pPr>
          <a:lvl6pPr marL="1428750" indent="-285750" algn="ctr">
            <a:defRPr sz="2800"/>
          </a:lvl6pPr>
          <a:lvl7pPr marL="1714500" indent="-285750" algn="ctr">
            <a:defRPr sz="2800"/>
          </a:lvl7pPr>
          <a:lvl8pPr marL="2000250" indent="-285750" algn="ctr">
            <a:defRPr sz="2800"/>
          </a:lvl8pPr>
          <a:lvl9pPr marL="2286000" indent="-285750" algn="ctr">
            <a:defRPr sz="2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dirty="0" smtClean="0"/>
            <a:t>Буддизм</a:t>
          </a:r>
          <a:endParaRPr lang="ru-RU" dirty="0"/>
        </a:p>
      </dsp:txBody>
      <dsp:txXfrm>
        <a:off x="0" y="2004651"/>
        <a:ext cx="2423043" cy="1211522"/>
      </dsp:txXfrm>
    </dsp:sp>
    <dsp:sp modelId="{5AF0B41F-014F-44BB-9D94-E14B5096FBCA}">
      <dsp:nvSpPr>
        <dsp:cNvPr id="9" name="Прямоугольник 8"/>
        <dsp:cNvSpPr/>
      </dsp:nvSpPr>
      <dsp:spPr bwMode="white">
        <a:xfrm>
          <a:off x="2931883" y="2004651"/>
          <a:ext cx="2423043" cy="1211522"/>
        </a:xfrm>
        <a:prstGeom prst="rect">
          <a:avLst/>
        </a:prstGeom>
      </dsp:spPr>
      <dsp:style>
        <a:lnRef idx="0">
          <a:schemeClr val="lt1"/>
        </a:lnRef>
        <a:fillRef idx="3">
          <a:schemeClr val="accent6">
            <a:hueOff val="0"/>
            <a:satOff val="0"/>
            <a:lumOff val="0"/>
            <a:alpha val="100000"/>
          </a:schemeClr>
        </a:fillRef>
        <a:effectRef idx="2">
          <a:scrgbClr r="0" g="0" b="0"/>
        </a:effectRef>
        <a:fontRef idx="minor">
          <a:schemeClr val="lt1"/>
        </a:fontRef>
      </dsp:style>
      <dsp:txBody>
        <a:bodyPr lIns="23495" tIns="23495" rIns="23495" bIns="23495" anchor="ctr"/>
        <a:lstStyle>
          <a:lvl1pPr algn="ctr">
            <a:defRPr sz="3700"/>
          </a:lvl1pPr>
          <a:lvl2pPr marL="285750" indent="-285750" algn="ctr">
            <a:defRPr sz="2800"/>
          </a:lvl2pPr>
          <a:lvl3pPr marL="571500" indent="-285750" algn="ctr">
            <a:defRPr sz="2800"/>
          </a:lvl3pPr>
          <a:lvl4pPr marL="857250" indent="-285750" algn="ctr">
            <a:defRPr sz="2800"/>
          </a:lvl4pPr>
          <a:lvl5pPr marL="1143000" indent="-285750" algn="ctr">
            <a:defRPr sz="2800"/>
          </a:lvl5pPr>
          <a:lvl6pPr marL="1428750" indent="-285750" algn="ctr">
            <a:defRPr sz="2800"/>
          </a:lvl6pPr>
          <a:lvl7pPr marL="1714500" indent="-285750" algn="ctr">
            <a:defRPr sz="2800"/>
          </a:lvl7pPr>
          <a:lvl8pPr marL="2000250" indent="-285750" algn="ctr">
            <a:defRPr sz="2800"/>
          </a:lvl8pPr>
          <a:lvl9pPr marL="2286000" indent="-285750" algn="ctr">
            <a:defRPr sz="2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b="1" smtClean="0"/>
            <a:t> </a:t>
          </a:r>
          <a:endParaRPr lang="ru-RU" b="1" dirty="0"/>
        </a:p>
      </dsp:txBody>
      <dsp:txXfrm>
        <a:off x="2931883" y="2004651"/>
        <a:ext cx="2423043" cy="1211522"/>
      </dsp:txXfrm>
    </dsp:sp>
    <dsp:sp modelId="{5BD894A7-BE05-42B0-B8FB-ECF837B599E7}">
      <dsp:nvSpPr>
        <dsp:cNvPr id="12" name="Прямоугольник 11"/>
        <dsp:cNvSpPr/>
      </dsp:nvSpPr>
      <dsp:spPr bwMode="white">
        <a:xfrm>
          <a:off x="5863765" y="2004651"/>
          <a:ext cx="2423043" cy="1211522"/>
        </a:xfrm>
        <a:prstGeom prst="rect">
          <a:avLst/>
        </a:prstGeom>
      </dsp:spPr>
      <dsp:style>
        <a:lnRef idx="0">
          <a:schemeClr val="lt1"/>
        </a:lnRef>
        <a:fillRef idx="3">
          <a:schemeClr val="accent6">
            <a:hueOff val="0"/>
            <a:satOff val="0"/>
            <a:lumOff val="0"/>
            <a:alpha val="100000"/>
          </a:schemeClr>
        </a:fillRef>
        <a:effectRef idx="2">
          <a:scrgbClr r="0" g="0" b="0"/>
        </a:effectRef>
        <a:fontRef idx="minor">
          <a:schemeClr val="lt1"/>
        </a:fontRef>
      </dsp:style>
      <dsp:txBody>
        <a:bodyPr lIns="23495" tIns="23495" rIns="23495" bIns="23495" anchor="ctr"/>
        <a:lstStyle>
          <a:lvl1pPr algn="ctr">
            <a:defRPr sz="3700"/>
          </a:lvl1pPr>
          <a:lvl2pPr marL="285750" indent="-285750" algn="ctr">
            <a:defRPr sz="2800"/>
          </a:lvl2pPr>
          <a:lvl3pPr marL="571500" indent="-285750" algn="ctr">
            <a:defRPr sz="2800"/>
          </a:lvl3pPr>
          <a:lvl4pPr marL="857250" indent="-285750" algn="ctr">
            <a:defRPr sz="2800"/>
          </a:lvl4pPr>
          <a:lvl5pPr marL="1143000" indent="-285750" algn="ctr">
            <a:defRPr sz="2800"/>
          </a:lvl5pPr>
          <a:lvl6pPr marL="1428750" indent="-285750" algn="ctr">
            <a:defRPr sz="2800"/>
          </a:lvl6pPr>
          <a:lvl7pPr marL="1714500" indent="-285750" algn="ctr">
            <a:defRPr sz="2800"/>
          </a:lvl7pPr>
          <a:lvl8pPr marL="2000250" indent="-285750" algn="ctr">
            <a:defRPr sz="2800"/>
          </a:lvl8pPr>
          <a:lvl9pPr marL="2286000" indent="-285750" algn="ctr">
            <a:defRPr sz="2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b="1" dirty="0" smtClean="0"/>
            <a:t>Ислам </a:t>
          </a:r>
          <a:endParaRPr lang="ru-RU" b="1" dirty="0"/>
        </a:p>
      </dsp:txBody>
      <dsp:txXfrm>
        <a:off x="5863765" y="2004651"/>
        <a:ext cx="2423043" cy="1211522"/>
      </dsp:txXfrm>
    </dsp:sp>
    <dsp:sp modelId="{3FA3CA03-FA84-4331-971D-26FF032424E3}">
      <dsp:nvSpPr>
        <dsp:cNvPr id="4" name="Прямоугольник 3" hidden="1"/>
        <dsp:cNvSpPr/>
      </dsp:nvSpPr>
      <dsp:spPr>
        <a:xfrm>
          <a:off x="2931883" y="284290"/>
          <a:ext cx="484609" cy="1211522"/>
        </a:xfrm>
        <a:prstGeom prst="rect">
          <a:avLst/>
        </a:prstGeom>
      </dsp:spPr>
      <dsp:txXfrm>
        <a:off x="2931883" y="284290"/>
        <a:ext cx="484609" cy="1211522"/>
      </dsp:txXfrm>
    </dsp:sp>
    <dsp:sp modelId="{70671BA5-5795-4E11-848F-3734CF922988}">
      <dsp:nvSpPr>
        <dsp:cNvPr id="7" name="Прямоугольник 6" hidden="1"/>
        <dsp:cNvSpPr/>
      </dsp:nvSpPr>
      <dsp:spPr>
        <a:xfrm>
          <a:off x="0" y="2004651"/>
          <a:ext cx="484609" cy="1211522"/>
        </a:xfrm>
        <a:prstGeom prst="rect">
          <a:avLst/>
        </a:prstGeom>
      </dsp:spPr>
      <dsp:txXfrm>
        <a:off x="0" y="2004651"/>
        <a:ext cx="484609" cy="1211522"/>
      </dsp:txXfrm>
    </dsp:sp>
    <dsp:sp modelId="{6067839B-F505-405F-8BA4-6D8C47A9B1FE}">
      <dsp:nvSpPr>
        <dsp:cNvPr id="10" name="Прямоугольник 9" hidden="1"/>
        <dsp:cNvSpPr/>
      </dsp:nvSpPr>
      <dsp:spPr>
        <a:xfrm>
          <a:off x="2931883" y="2004651"/>
          <a:ext cx="484609" cy="1211522"/>
        </a:xfrm>
        <a:prstGeom prst="rect">
          <a:avLst/>
        </a:prstGeom>
      </dsp:spPr>
      <dsp:txXfrm>
        <a:off x="2931883" y="2004651"/>
        <a:ext cx="484609" cy="1211522"/>
      </dsp:txXfrm>
    </dsp:sp>
    <dsp:sp modelId="{1D139429-154F-4C51-80F1-0FB21DCB6876}">
      <dsp:nvSpPr>
        <dsp:cNvPr id="13" name="Прямоугольник 12" hidden="1"/>
        <dsp:cNvSpPr/>
      </dsp:nvSpPr>
      <dsp:spPr>
        <a:xfrm>
          <a:off x="5863765" y="2004651"/>
          <a:ext cx="484609" cy="1211522"/>
        </a:xfrm>
        <a:prstGeom prst="rect">
          <a:avLst/>
        </a:prstGeom>
      </dsp:spPr>
      <dsp:txXfrm>
        <a:off x="5863765" y="2004651"/>
        <a:ext cx="484609" cy="12115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linDir" val="fromT"/>
                  <dgm:param type="chAlign" val="r"/>
                </dgm:alg>
              </dgm:if>
              <dgm:if name="Name23" func="var" arg="hierBranch" op="equ" val="r">
                <dgm:alg type="hierChild">
                  <dgm:param type="linDir" val="fromT"/>
                  <dgm:param type="chAlign" val="l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linDir" val="fromL"/>
                      <dgm:param type="chAlign" val="l"/>
                      <dgm:param type="secLinDir" val="fromT"/>
                      <dgm:param type="secChAlign" val="t"/>
                    </dgm:alg>
                  </dgm:if>
                  <dgm:else name="Name27">
                    <dgm:alg type="hierChild">
                      <dgm:param type="linDir" val="fromR"/>
                      <dgm:param type="chAlign" val="l"/>
                      <dgm:param type="secLinDir" val="fromT"/>
                      <dgm:param type="secChAlign" val="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srcNode" val="rootConnector"/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srcNode" val="rootConnector1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srcNode" val="rootConnector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85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89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05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linDir" val="fromL"/>
                  <dgm:param type="chAlign" val="l"/>
                  <dgm:param type="secLinDir" val="fromT"/>
                  <dgm:param type="secChAlign" val="t"/>
                </dgm:alg>
              </dgm:if>
              <dgm:else name="Name109">
                <dgm:alg type="hierChild">
                  <dgm:param type="linDir" val="fromR"/>
                  <dgm:param type="chAlign" val="l"/>
                  <dgm:param type="secLinDir" val="fromT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129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133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46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3" descr="H:\графика\asadal\scool\scool\38 [Converted]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357813"/>
            <a:ext cx="3286125" cy="15001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4" name="Picture 2" descr="H:\графика\asadal\scool\scool\23\10101010.png"/>
          <p:cNvPicPr>
            <a:picLocks noChangeAspect="1"/>
          </p:cNvPicPr>
          <p:nvPr userDrawn="1"/>
        </p:nvPicPr>
        <p:blipFill>
          <a:blip r:embed="rId3"/>
          <a:srcRect r="11858"/>
          <a:stretch>
            <a:fillRect/>
          </a:stretch>
        </p:blipFill>
        <p:spPr>
          <a:xfrm>
            <a:off x="8215313" y="5175250"/>
            <a:ext cx="928687" cy="16827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1143008"/>
          </a:xfr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143116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aramond" panose="02020404030301010803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3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A1222A9-A2F2-48D9-B1C0-7C683B1A884D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16621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>
              <a:buNone/>
            </a:pPr>
            <a:fld id="{9A0DB2DC-4C9A-4742-B13C-FB6460FD3503}" type="slidenum">
              <a:rPr lang="ru-RU" dirty="0">
                <a:solidFill>
                  <a:srgbClr val="002060"/>
                </a:solidFill>
                <a:latin typeface="Calibri" panose="020F0502020204030204" pitchFamily="34" charset="0"/>
              </a:rPr>
            </a:fld>
            <a:endParaRPr lang="ru-RU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C08D7B0-97D2-4B58-AEE4-699DDF300B5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C08D7B0-97D2-4B58-AEE4-699DDF300B5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C08D7B0-97D2-4B58-AEE4-699DDF300B5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C08D7B0-97D2-4B58-AEE4-699DDF300B5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C08D7B0-97D2-4B58-AEE4-699DDF300B5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C08D7B0-97D2-4B58-AEE4-699DDF300B5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C08D7B0-97D2-4B58-AEE4-699DDF300B5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C08D7B0-97D2-4B58-AEE4-699DDF300B5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C08D7B0-97D2-4B58-AEE4-699DDF300B5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Вставка рисунка</a:t>
            </a:r>
            <a:endParaRPr kumimoji="0" lang="ru-RU" sz="32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C08D7B0-97D2-4B58-AEE4-699DDF300B5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image" Target="../media/image2.png"/><Relationship Id="rId14" Type="http://schemas.openxmlformats.org/officeDocument/2006/relationships/image" Target="../media/image1.png"/><Relationship Id="rId13" Type="http://schemas.openxmlformats.org/officeDocument/2006/relationships/image" Target="../media/image4.png"/><Relationship Id="rId12" Type="http://schemas.openxmlformats.org/officeDocument/2006/relationships/image" Target="../media/image3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Pr>
        <a:blipFill dpi="0" rotWithShape="1">
          <a:blip r:embed="rId12" cstate="screen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12" name="Picture 4" descr="H:\графика\asadal\scool\scool\38 [Converted]111.png"/>
          <p:cNvPicPr>
            <a:picLocks noChangeAspect="1" noChangeArrowheads="1"/>
          </p:cNvPicPr>
          <p:nvPr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0" y="0"/>
            <a:ext cx="9143999" cy="14287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 descr="H:\графика\asadal\scool\scool\38 [Converted]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5357813"/>
            <a:ext cx="3286125" cy="15001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8" name="Picture 2" descr="H:\графика\asadal\scool\scool\23\10101010.png"/>
          <p:cNvPicPr>
            <a:picLocks noChangeAspect="1"/>
          </p:cNvPicPr>
          <p:nvPr/>
        </p:nvPicPr>
        <p:blipFill>
          <a:blip r:embed="rId15"/>
          <a:srcRect r="11858"/>
          <a:stretch>
            <a:fillRect/>
          </a:stretch>
        </p:blipFill>
        <p:spPr>
          <a:xfrm>
            <a:off x="8215313" y="5175250"/>
            <a:ext cx="928687" cy="16827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313"/>
            <a:ext cx="9144000" cy="1143000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30" name="Текст 2"/>
          <p:cNvSpPr>
            <a:spLocks noGrp="1"/>
          </p:cNvSpPr>
          <p:nvPr>
            <p:ph type="body" idx="1"/>
          </p:nvPr>
        </p:nvSpPr>
        <p:spPr>
          <a:xfrm>
            <a:off x="457200" y="1571625"/>
            <a:ext cx="8229600" cy="45545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C08D7B0-97D2-4B58-AEE4-699DDF300B5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F2F2F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anose="02040503050406030204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2F2F2"/>
          </a:solidFill>
          <a:latin typeface="Cambria" panose="020405030504060302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2F2F2"/>
          </a:solidFill>
          <a:latin typeface="Cambria" panose="020405030504060302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2F2F2"/>
          </a:solidFill>
          <a:latin typeface="Cambria" panose="020405030504060302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2F2F2"/>
          </a:solidFill>
          <a:latin typeface="Cambria" panose="020405030504060302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F2F2F2"/>
          </a:solidFill>
          <a:latin typeface="Cambria" panose="020405030504060302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F2F2F2"/>
          </a:solidFill>
          <a:latin typeface="Cambria" panose="020405030504060302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F2F2F2"/>
          </a:solidFill>
          <a:latin typeface="Cambria" panose="020405030504060302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F2F2F2"/>
          </a:solidFill>
          <a:latin typeface="Cambria" panose="020405030504060302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1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b="1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GIF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image" Target="../media/image5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3.png"/><Relationship Id="rId2" Type="http://schemas.openxmlformats.org/officeDocument/2006/relationships/image" Target="../media/image5.GIF"/><Relationship Id="rId1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313"/>
            <a:ext cx="91440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Духовная жизнь общества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88" y="2143125"/>
            <a:ext cx="6400800" cy="2714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Подготовка к ЕГЭ по обществознанию</a:t>
            </a:r>
            <a:endParaRPr kumimoji="0" lang="ru-RU" sz="3600" b="1" i="1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5429250"/>
            <a:ext cx="9144000" cy="9239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p>
            <a:pPr algn="ctr">
              <a:buNone/>
            </a:pPr>
            <a:r>
              <a:rPr b="1" dirty="0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  <a:cs typeface="Calibri" panose="020F0502020204030204" pitchFamily="34" charset="0"/>
              </a:rPr>
              <a:t>“Лишь тот умен, кто понимает,</a:t>
            </a:r>
            <a:br>
              <a:rPr b="1" dirty="0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  <a:cs typeface="Calibri" panose="020F0502020204030204" pitchFamily="34" charset="0"/>
              </a:rPr>
            </a:br>
            <a:r>
              <a:rPr b="1" dirty="0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  <a:cs typeface="Calibri" panose="020F0502020204030204" pitchFamily="34" charset="0"/>
              </a:rPr>
              <a:t>Что неучен, что мало знает!”</a:t>
            </a:r>
            <a:br>
              <a:rPr b="1" dirty="0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  <a:cs typeface="Calibri" panose="020F0502020204030204" pitchFamily="34" charset="0"/>
              </a:rPr>
            </a:br>
            <a:r>
              <a:rPr b="1" i="1" dirty="0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  <a:cs typeface="Calibri" panose="020F0502020204030204" pitchFamily="34" charset="0"/>
              </a:rPr>
              <a:t>Абу Шукур</a:t>
            </a:r>
            <a:endParaRPr sz="2800" b="1" dirty="0">
              <a:effectLst>
                <a:outerShdw blurRad="38100" dist="38100" dir="2700000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Часть В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514350" indent="-514350" eaLnBrk="1" hangingPunct="1">
              <a:buFont typeface="Arial" panose="020B0604020202020204" pitchFamily="34" charset="0"/>
              <a:buAutoNum type="arabicPeriod"/>
            </a:pPr>
            <a:r>
              <a:rPr dirty="0"/>
              <a:t>Найдите в приведённом ниже списке средства массовой коммуникации, возникшие в </a:t>
            </a:r>
            <a:r>
              <a:rPr lang="en-US" altLang="x-none" dirty="0"/>
              <a:t>XX</a:t>
            </a:r>
            <a:r>
              <a:rPr dirty="0"/>
              <a:t> веке.</a:t>
            </a:r>
            <a:endParaRPr dirty="0"/>
          </a:p>
          <a:p>
            <a:pPr marL="514350" indent="-514350" eaLnBrk="1" hangingPunct="1">
              <a:buFont typeface="Arial" panose="020B0604020202020204" pitchFamily="34" charset="0"/>
              <a:buAutoNum type="arabicParenR"/>
            </a:pPr>
            <a:r>
              <a:rPr dirty="0"/>
              <a:t>Кинематограф</a:t>
            </a:r>
            <a:endParaRPr dirty="0"/>
          </a:p>
          <a:p>
            <a:pPr marL="514350" indent="-514350" eaLnBrk="1" hangingPunct="1">
              <a:buFont typeface="Arial" panose="020B0604020202020204" pitchFamily="34" charset="0"/>
              <a:buAutoNum type="arabicParenR"/>
            </a:pPr>
            <a:r>
              <a:rPr dirty="0"/>
              <a:t>Интернет</a:t>
            </a:r>
            <a:endParaRPr dirty="0"/>
          </a:p>
          <a:p>
            <a:pPr marL="514350" indent="-514350" eaLnBrk="1" hangingPunct="1">
              <a:buFont typeface="Arial" panose="020B0604020202020204" pitchFamily="34" charset="0"/>
              <a:buAutoNum type="arabicParenR"/>
            </a:pPr>
            <a:r>
              <a:rPr dirty="0"/>
              <a:t>Телевидение </a:t>
            </a:r>
            <a:endParaRPr dirty="0"/>
          </a:p>
          <a:p>
            <a:pPr marL="514350" indent="-514350" eaLnBrk="1" hangingPunct="1">
              <a:buFont typeface="Arial" panose="020B0604020202020204" pitchFamily="34" charset="0"/>
              <a:buAutoNum type="arabicParenR"/>
            </a:pPr>
            <a:r>
              <a:rPr dirty="0"/>
              <a:t>Газеты</a:t>
            </a:r>
            <a:endParaRPr dirty="0"/>
          </a:p>
          <a:p>
            <a:pPr marL="514350" indent="-514350" eaLnBrk="1" hangingPunct="1">
              <a:buFont typeface="Arial" panose="020B0604020202020204" pitchFamily="34" charset="0"/>
              <a:buAutoNum type="arabicParenR"/>
            </a:pPr>
            <a:r>
              <a:rPr dirty="0"/>
              <a:t>Радио </a:t>
            </a:r>
            <a:endParaRPr dirty="0"/>
          </a:p>
          <a:p>
            <a:pPr marL="514350" indent="-514350" eaLnBrk="1" hangingPunct="1">
              <a:buFont typeface="Arial" panose="020B0604020202020204" pitchFamily="34" charset="0"/>
              <a:buAutoNum type="arabicParenR"/>
            </a:pPr>
            <a:endParaRPr dirty="0"/>
          </a:p>
        </p:txBody>
      </p:sp>
      <p:pic>
        <p:nvPicPr>
          <p:cNvPr id="12292" name="Picture 4" descr="C:\Documents and Settings\Пользователь\Local Settings\Temporary Internet Files\Content.IE5\I224HGJ0\MM900043731[1]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43750" y="5286375"/>
            <a:ext cx="1038225" cy="1333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87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22" end="1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Часть В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514350" indent="-514350" eaLnBrk="1" hangingPunct="1">
              <a:buNone/>
            </a:pPr>
            <a:r>
              <a:rPr dirty="0"/>
              <a:t>2. Запишите слово, пропущенное в схеме</a:t>
            </a:r>
            <a:endParaRPr dirty="0"/>
          </a:p>
        </p:txBody>
      </p:sp>
      <p:pic>
        <p:nvPicPr>
          <p:cNvPr id="13316" name="Picture 4" descr="C:\Documents and Settings\Пользователь\Local Settings\Temporary Internet Files\Content.IE5\I224HGJ0\MM900043731[1]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05775" y="1714500"/>
            <a:ext cx="1038225" cy="133350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5" name="Схема 4"/>
          <p:cNvGraphicFramePr/>
          <p:nvPr/>
        </p:nvGraphicFramePr>
        <p:xfrm>
          <a:off x="214282" y="2428868"/>
          <a:ext cx="8286808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28625" y="4786313"/>
            <a:ext cx="18573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800" b="1" kern="1200" cap="none" spc="0" normalizeH="0" baseline="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endParaRPr kumimoji="0" lang="ru-RU" sz="2800" b="1" kern="1200" cap="none" spc="0" normalizeH="0" baseline="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Часть В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r>
              <a:rPr dirty="0"/>
              <a:t>3.</a:t>
            </a:r>
            <a:endParaRPr dirty="0"/>
          </a:p>
        </p:txBody>
      </p:sp>
      <p:pic>
        <p:nvPicPr>
          <p:cNvPr id="14340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313" y="2214563"/>
            <a:ext cx="8715375" cy="3000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1" name="TextBox 4"/>
          <p:cNvSpPr txBox="1"/>
          <p:nvPr/>
        </p:nvSpPr>
        <p:spPr>
          <a:xfrm>
            <a:off x="2928938" y="5357813"/>
            <a:ext cx="3357562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sz="3200" b="1" dirty="0">
                <a:latin typeface="Calibri" panose="020F0502020204030204" pitchFamily="34" charset="0"/>
              </a:rPr>
              <a:t>1234</a:t>
            </a:r>
            <a:endParaRPr sz="32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Часть В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r>
              <a:rPr dirty="0"/>
              <a:t>4. </a:t>
            </a:r>
            <a:endParaRPr dirty="0"/>
          </a:p>
        </p:txBody>
      </p:sp>
      <p:pic>
        <p:nvPicPr>
          <p:cNvPr id="15364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2875" y="2071688"/>
            <a:ext cx="8929688" cy="28051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5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4786313"/>
            <a:ext cx="8858250" cy="20716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2143125" y="1500188"/>
            <a:ext cx="4643438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sz="3200" b="1" dirty="0">
                <a:latin typeface="Calibri" panose="020F0502020204030204" pitchFamily="34" charset="0"/>
              </a:rPr>
              <a:t>БААБ</a:t>
            </a:r>
            <a:endParaRPr sz="32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Часть С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pic>
        <p:nvPicPr>
          <p:cNvPr id="16387" name="Picture 2"/>
          <p:cNvPicPr>
            <a:picLocks noGrp="1"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500063" y="1643063"/>
            <a:ext cx="8229600" cy="1565275"/>
          </a:xfrm>
          <a:ln/>
        </p:spPr>
      </p:pic>
      <p:sp>
        <p:nvSpPr>
          <p:cNvPr id="5" name="Прямоугольник 4"/>
          <p:cNvSpPr/>
          <p:nvPr/>
        </p:nvSpPr>
        <p:spPr>
          <a:xfrm>
            <a:off x="500063" y="1643063"/>
            <a:ext cx="571500" cy="428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2400" b="1" dirty="0">
                <a:solidFill>
                  <a:srgbClr val="10253F"/>
                </a:solidFill>
                <a:latin typeface="Calibri" panose="020F0502020204030204" pitchFamily="34" charset="0"/>
              </a:rPr>
              <a:t>С1</a:t>
            </a:r>
            <a:endParaRPr sz="2400" b="1" dirty="0">
              <a:solidFill>
                <a:srgbClr val="10253F"/>
              </a:solidFill>
              <a:latin typeface="Calibri" panose="020F0502020204030204" pitchFamily="34" charset="0"/>
            </a:endParaRPr>
          </a:p>
        </p:txBody>
      </p:sp>
      <p:pic>
        <p:nvPicPr>
          <p:cNvPr id="16389" name="Picture 4" descr="C:\Documents and Settings\Пользователь\Local Settings\Temporary Internet Files\Content.IE5\I224HGJ0\MM900043731[1]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0" y="5286375"/>
            <a:ext cx="1038225" cy="1333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1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3443288"/>
            <a:ext cx="8286750" cy="29860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Часть С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r>
              <a:rPr dirty="0"/>
              <a:t>2. Назовите любые три функции современной науки.</a:t>
            </a:r>
            <a:endParaRPr dirty="0"/>
          </a:p>
        </p:txBody>
      </p:sp>
      <p:pic>
        <p:nvPicPr>
          <p:cNvPr id="8194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313" y="2857500"/>
            <a:ext cx="8715375" cy="25003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Часть А 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К национальным религиям относится: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1) буддизм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2) христианство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3) конфуцианство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4) ислам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pic>
        <p:nvPicPr>
          <p:cNvPr id="4100" name="Picture 4" descr="C:\Documents and Settings\Пользователь\Local Settings\Temporary Internet Files\Content.IE5\I224HGJ0\MM900043731[1]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15125" y="3714750"/>
            <a:ext cx="1038225" cy="1333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35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6" end="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79" end="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Часть А</a:t>
            </a: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 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rtlCol="0" anchor="t" anchorCtr="0" compatLnSpc="1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2. Верны ли следующие суждения о массовой культуре?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А. коммерциализация массовой культуры позволяет её творцам не учитывать в своей деятельности вкусы и запросы массовой аудитории.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Б. в массовой культуре произведения литературы, живописи, кинематографа рассматриваются прежде всего как предметы потребления, приносящие при продаже прибыль.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Верно только А                      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Верны оба суждения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Верно только Б                     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Оба суждения неверны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pic>
        <p:nvPicPr>
          <p:cNvPr id="5124" name="Picture 4" descr="C:\Documents and Settings\Пользователь\Local Settings\Temporary Internet Files\Content.IE5\I224HGJ0\MM900043731[1]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00875" y="4357688"/>
            <a:ext cx="1038225" cy="1333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340" end="3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377" end="3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32" end="4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Часть А</a:t>
            </a: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 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72063"/>
          </a:xfrm>
        </p:spPr>
        <p:txBody>
          <a:bodyPr vert="horz" wrap="square" lIns="91440" tIns="45720" rIns="91440" bIns="45720" numCol="1" rtlCol="0" anchor="t" anchorCtr="0" compatLnSpc="1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3. Верны ли следующие суждения о современной  культуре?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Верно только А                      </a:t>
            </a: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Верны оба суждения</a:t>
            </a: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Верно только Б                     </a:t>
            </a: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Оба суждения неверны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pic>
        <p:nvPicPr>
          <p:cNvPr id="6148" name="Picture 4" descr="C:\Documents and Settings\Пользователь\Local Settings\Temporary Internet Files\Content.IE5\I224HGJ0\MM900043731[1]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72313" y="4714875"/>
            <a:ext cx="1038225" cy="1333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9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25" y="2357438"/>
            <a:ext cx="8167688" cy="221456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00" end="1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19" end="1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55" end="1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Часть А</a:t>
            </a: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 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0625"/>
          </a:xfrm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4. Верны ли следующие суждения об образовании в современном обществе?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Верно только А                      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Верны оба суждения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Верно только Б                      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Оба суждения неверны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pic>
        <p:nvPicPr>
          <p:cNvPr id="7172" name="Picture 4" descr="C:\Documents and Settings\Пользователь\Local Settings\Temporary Internet Files\Content.IE5\I224HGJ0\MM900043731[1]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86563" y="5000625"/>
            <a:ext cx="1038225" cy="1333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643188"/>
            <a:ext cx="8501063" cy="2143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76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33" end="1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70" end="19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Часть А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5. Наука отражает мир в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Понятиях и терминах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Художественных образах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Символах веры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Обыденных представлениях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4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67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81" end="1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Часть А</a:t>
            </a: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 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rtlCol="0" anchor="t" anchorCtr="0" compatLnSpc="1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6. Верны ли следующие суждения о роли науки в современном обществе?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Верно только А                      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Верны оба суждения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Верно только Б                      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Оба суждения неверны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pic>
        <p:nvPicPr>
          <p:cNvPr id="9220" name="Picture 4" descr="C:\Documents and Settings\Пользователь\Local Settings\Temporary Internet Files\Content.IE5\I224HGJ0\MM900043731[1]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0" y="4643438"/>
            <a:ext cx="1038225" cy="1333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1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571750"/>
            <a:ext cx="8715375" cy="1714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10" end="1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30" end="1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67" end="1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Часть А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7. Культурно-мировоззренческая функция науки проявляется в её способности участвовать в решении вопросов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Управления общественными процессами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Совершенствования производства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Разработки экономических реформ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Возникновения и сущности жизни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pic>
        <p:nvPicPr>
          <p:cNvPr id="10244" name="Picture 4" descr="C:\Documents and Settings\Пользователь\Local Settings\Temporary Internet Files\Content.IE5\I224HGJ0\MM900043731[1]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43750" y="5286375"/>
            <a:ext cx="1038225" cy="1333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41" end="1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72" end="2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04" end="2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Часть А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8. Героический эпос, обрядовые танцы и песни относятся к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Элитарной культуре 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Экранной культуре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Массовой культуре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Народной культуре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57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77" end="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95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ile_20110626092925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file_20110626092925</Template>
  <TotalTime>0</TotalTime>
  <Words>1972</Words>
  <Application>WPS Presentation</Application>
  <PresentationFormat>Экран (4:3)</PresentationFormat>
  <Paragraphs>129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Arial</vt:lpstr>
      <vt:lpstr>SimSun</vt:lpstr>
      <vt:lpstr>Wingdings</vt:lpstr>
      <vt:lpstr>Cambria</vt:lpstr>
      <vt:lpstr>Garamond</vt:lpstr>
      <vt:lpstr>Calibri</vt:lpstr>
      <vt:lpstr>Times New Roman</vt:lpstr>
      <vt:lpstr>Microsoft YaHei</vt:lpstr>
      <vt:lpstr>Arial Unicode MS</vt:lpstr>
      <vt:lpstr>file_20110626092925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Духовная жизнь общества</dc:title>
  <dc:creator>123456</dc:creator>
  <dc:subject>Духовная жизнь общества</dc:subject>
  <cp:category>для выпускников 11 класса</cp:category>
  <cp:lastModifiedBy>Admin</cp:lastModifiedBy>
  <cp:revision>5</cp:revision>
  <dcterms:created xsi:type="dcterms:W3CDTF">2012-10-28T07:31:55Z</dcterms:created>
  <dcterms:modified xsi:type="dcterms:W3CDTF">2026-04-04T20:02:57Z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TC300076301049</vt:lpwstr>
  </property>
  <property fmtid="{D5CDD505-2E9C-101B-9397-08002B2CF9AE}" pid="3" name="ICV">
    <vt:lpwstr>341FC26B3517431EB951FE5F5542CBD2_12</vt:lpwstr>
  </property>
  <property fmtid="{D5CDD505-2E9C-101B-9397-08002B2CF9AE}" pid="4" name="KSOProductBuildVer">
    <vt:lpwstr>1049-12.2.0.23196</vt:lpwstr>
  </property>
</Properties>
</file>