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6" r:id="rId6"/>
    <p:sldId id="261" r:id="rId7"/>
    <p:sldId id="266" r:id="rId8"/>
    <p:sldId id="273" r:id="rId9"/>
    <p:sldId id="274" r:id="rId10"/>
    <p:sldId id="277" r:id="rId11"/>
    <p:sldId id="27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3E2C3-A515-4D55-AFB5-B7E9B243DA0C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86846-B848-4478-89EE-42D737C09A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1583A-6E3D-4A7C-9472-144CA92C5896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1D75C-E11C-4A67-A448-8BC68D9B54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AA587-F40A-4CF8-A84B-998AAEAD3D18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084DC-D62C-4D92-87E9-DF030F9E47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D9816-239F-4151-B7B6-BA83112DC7D1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1674A-2340-4BE5-8DA0-3D609E3CCC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4662C-EC7B-47E5-A0AC-3DC558E90A26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219E7-763E-4532-BAC5-5C58330738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7FC2F-E256-4367-B811-EC2A3F313FED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B0EAB-31FF-492D-B5DB-CC9263A5F7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03D6B-70E1-4602-A7DF-5125B0E48A31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E02F0-CA7D-4338-A161-FEBE758D46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40162-7329-4EFE-9C69-62049D3C9112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2CC07-3AF6-4B51-94B6-F56AAE3B82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33ECE-C7D2-4DC4-9E31-42A211FF8CE4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CB154-D0F7-4882-BD2D-32DE4681E7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8B513-96C3-469D-B8DA-CE14CE3D7B10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E6E08-2076-484D-A15F-AF494A60C9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A5EA8-CC3B-403A-AE31-0C9D492401A0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4B48D-3CB2-4976-B84F-A0F87A2956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C7B464-E321-412B-A123-667C59AFC2C6}" type="datetimeFigureOut">
              <a:rPr lang="ru-RU"/>
              <a:pPr>
                <a:defRPr/>
              </a:pPr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CD71FC-A7B7-4142-B5B5-6C6CD6237D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1142976" y="857232"/>
            <a:ext cx="7000924" cy="5214974"/>
          </a:xfrm>
        </p:spPr>
        <p:txBody>
          <a:bodyPr/>
          <a:lstStyle/>
          <a:p>
            <a:pPr algn="r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Мастер-класс для родителей.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Квиз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–игра по нравственно-патриотическому воспитанию дошкольников </a:t>
            </a:r>
            <a:r>
              <a:rPr lang="ru-RU" sz="8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«Моя Родина – Россия»</a:t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Подготовила: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Кравченко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Ольга  Витальевна,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   старший воспитатель </a:t>
            </a:r>
            <a:b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высшей квалификационной</a:t>
            </a:r>
            <a:b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 категории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14446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тур «Реши ребус» 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МБДОУ Березка\Desktop\самовар.jpg"/>
          <p:cNvPicPr>
            <a:picLocks noChangeAspect="1" noChangeArrowheads="1"/>
          </p:cNvPicPr>
          <p:nvPr/>
        </p:nvPicPr>
        <p:blipFill>
          <a:blip r:embed="rId2"/>
          <a:srcRect t="7143" b="7142"/>
          <a:stretch>
            <a:fillRect/>
          </a:stretch>
        </p:blipFill>
        <p:spPr bwMode="auto">
          <a:xfrm>
            <a:off x="1285852" y="2786058"/>
            <a:ext cx="2928958" cy="300039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</p:pic>
      <p:pic>
        <p:nvPicPr>
          <p:cNvPr id="1027" name="Picture 3" descr="C:\Users\МБДОУ Березка\Desktop\медведь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786058"/>
            <a:ext cx="3357586" cy="3000396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6050" y="857232"/>
            <a:ext cx="5286412" cy="1214446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214554"/>
            <a:ext cx="7000924" cy="384017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 В вашей семье и под вашим            руководством растёт будущий гражданин , будущий деятель и будущий борец. </a:t>
            </a:r>
          </a:p>
          <a:p>
            <a:pPr algn="ctr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Всё, что совершается в стране, через вашу душу и вашу мысль должно приходить к детям» </a:t>
            </a:r>
          </a:p>
          <a:p>
            <a:pPr algn="r">
              <a:buNone/>
            </a:pPr>
            <a: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А.С. Макаренко</a:t>
            </a:r>
            <a:endParaRPr lang="ru-RU" sz="1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928926" y="785793"/>
            <a:ext cx="5072098" cy="2714645"/>
          </a:xfrm>
        </p:spPr>
        <p:txBody>
          <a:bodyPr/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Родина – это место, где человек родился и вырос. Это страна гражданином которой он является.</a:t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Моя Родина – Россия!</a:t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https://massazhnye-kresla.ru/upload/medialibrary/964/9647a4c5d51bf8aedba4da9dcbce4c9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571876"/>
            <a:ext cx="6929486" cy="25003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28662" y="2571744"/>
            <a:ext cx="7429552" cy="2714644"/>
          </a:xfrm>
        </p:spPr>
        <p:txBody>
          <a:bodyPr/>
          <a:lstStyle/>
          <a:p>
            <a:pPr>
              <a:buNone/>
            </a:pPr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«Любят Родину не за то, что она велика, а за то что своя»</a:t>
            </a:r>
          </a:p>
          <a:p>
            <a:pPr>
              <a:buNone/>
            </a:pP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Сенека, древнеримский философ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00100" y="928670"/>
            <a:ext cx="7358114" cy="4857784"/>
          </a:xfrm>
        </p:spPr>
        <p:txBody>
          <a:bodyPr/>
          <a:lstStyle/>
          <a:p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Блиц –опрос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«Знатоки   малой      Родины»</a:t>
            </a:r>
          </a:p>
          <a:p>
            <a:pPr>
              <a:buNone/>
            </a:pP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1.Какое было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прежнее 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название у р.п. Шербакуль?  </a:t>
            </a:r>
          </a:p>
          <a:p>
            <a:pPr lvl="0"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2. Назовите достопримечательности нашего посёлка.</a:t>
            </a:r>
          </a:p>
          <a:p>
            <a:pPr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3. Почему  Шербакуль называют краем озёр?</a:t>
            </a:r>
          </a:p>
          <a:p>
            <a:pPr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4. Какие расположены озёра в  посёлке Шербакуль и его окрестностях?</a:t>
            </a:r>
          </a:p>
          <a:p>
            <a:pPr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5. Кому установлена стела на центральной площади посёлка?</a:t>
            </a:r>
          </a:p>
          <a:p>
            <a:pPr marL="457200" indent="-45720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928662" y="2571744"/>
            <a:ext cx="7215238" cy="3482981"/>
          </a:xfrm>
        </p:spPr>
        <p:txBody>
          <a:bodyPr/>
          <a:lstStyle/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Русь –исторически сложившееся древнее название России?   </a:t>
            </a:r>
            <a:endParaRPr lang="ru-RU" sz="16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Русскими –называют граждан, проживающих в России?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Патриот –человек, который любит своё отечество и преданный своему народу?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9 мая –отмечается важный государственный праздник –День России? 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Голубь –изображён на официальном государственном символе герб?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Флаг Российской Федерации – состоит из одного цвета? 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Восточная Европа –крупнейший материк, который включает в себя территорию России?  </a:t>
            </a:r>
            <a:endParaRPr lang="ru-RU" sz="16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</a:p>
          <a:p>
            <a:pPr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900" dirty="0" smtClean="0"/>
              <a:t/>
            </a:r>
            <a:br>
              <a:rPr lang="ru-RU" sz="900" dirty="0" smtClean="0"/>
            </a:br>
            <a:r>
              <a:rPr lang="ru-RU" sz="900" dirty="0" smtClean="0"/>
              <a:t/>
            </a:r>
            <a:br>
              <a:rPr lang="ru-RU" sz="900" dirty="0" smtClean="0"/>
            </a:br>
            <a:endParaRPr lang="ru-RU" sz="900" dirty="0" smtClean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93978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тур «Верно ли…»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294967295"/>
          </p:nvPr>
        </p:nvSpPr>
        <p:spPr>
          <a:xfrm>
            <a:off x="7858148" y="1714488"/>
            <a:ext cx="500066" cy="4411675"/>
          </a:xfrm>
        </p:spPr>
        <p:txBody>
          <a:bodyPr/>
          <a:lstStyle/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928662" y="2571744"/>
            <a:ext cx="7215238" cy="3482981"/>
          </a:xfrm>
        </p:spPr>
        <p:txBody>
          <a:bodyPr/>
          <a:lstStyle/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Русь –исторически сложившееся древнее название России?  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Русскими –называют граждан, проживающих в России?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НЕТ  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Патриот –человек, который любит своё отечество и преданный своему народу?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ДА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9 мая –отмечается важный государственный праздник –День России? 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НЕТ 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Голубь –изображён на официальном государственном символе герб?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НЕТ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Флаг Российской Федерации – состоит из одного цвета? 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НЕТ </a:t>
            </a:r>
          </a:p>
          <a:p>
            <a:pPr>
              <a:buAutoNum type="arabicPeriod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Восточная Европа –крупнейший материк, который включает в себя территорию России? 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НЕТ (Евразия –крупнейший материк , который включает в себя территорию России)</a:t>
            </a:r>
          </a:p>
          <a:p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</a:p>
          <a:p>
            <a:pPr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900" dirty="0" smtClean="0"/>
              <a:t/>
            </a:r>
            <a:br>
              <a:rPr lang="ru-RU" sz="900" dirty="0" smtClean="0"/>
            </a:br>
            <a:r>
              <a:rPr lang="ru-RU" sz="900" dirty="0" smtClean="0"/>
              <a:t/>
            </a:r>
            <a:br>
              <a:rPr lang="ru-RU" sz="900" dirty="0" smtClean="0"/>
            </a:br>
            <a:endParaRPr lang="ru-RU" sz="900" dirty="0" smtClean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93978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294967295"/>
          </p:nvPr>
        </p:nvSpPr>
        <p:spPr>
          <a:xfrm>
            <a:off x="7858148" y="1714488"/>
            <a:ext cx="500066" cy="4411675"/>
          </a:xfrm>
        </p:spPr>
        <p:txBody>
          <a:bodyPr/>
          <a:lstStyle/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285728"/>
            <a:ext cx="5143536" cy="1000132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тур «Соедини понятие с определением»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42910" y="1571612"/>
          <a:ext cx="7858180" cy="5076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9747"/>
                <a:gridCol w="6028433"/>
              </a:tblGrid>
              <a:tr h="56451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Проверь себя</a:t>
                      </a:r>
                      <a:endParaRPr lang="ru-RU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732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Флаг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Символ  государства ,его  суверенитета: прикреплённое к древу или шнуру  , полотнище  установленных размеров и цветов.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1638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Патриотизм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Преданность и любовь к своему отечеству , к своему народу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8197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Семья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Совокупность близких родственников , живущих вместе и ведущих общее хозяйство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327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Государство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Центральная организация политической власти на определённой территории , обладающая суверенитетом , аппаратом управления обществом.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327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Гражданин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Человек, который принадлежит к постоянному населению данного государства и пользуется всеми правами , выполняет все обязанности этого государства.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381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Культурное наследие </a:t>
                      </a:r>
                    </a:p>
                    <a:p>
                      <a:endParaRPr lang="ru-RU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Страна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Сохранение прошлых ценностей в настоящем.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Крупная территория  , которая имеет определённые границы и пользуется государственным суверенитетом.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846158"/>
          </a:xfrm>
        </p:spPr>
        <p:txBody>
          <a:bodyPr/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тур «Вставь слово…»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600200"/>
            <a:ext cx="7072362" cy="4525963"/>
          </a:xfrm>
        </p:spPr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</a:p>
          <a:p>
            <a:pPr marL="457200" indent="-45720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Для Родины соей ни сил ни жизни …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жалей.</a:t>
            </a:r>
          </a:p>
          <a:p>
            <a:pPr marL="457200" indent="-457200">
              <a:buAutoNum type="arabicPeriod" startAt="2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Родина – мать суме за неё ….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постоять.</a:t>
            </a:r>
          </a:p>
          <a:p>
            <a:pPr marL="457200" indent="-457200">
              <a:buAutoNum type="arabicPeriod" startAt="2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Русский солдат не знает…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преград.</a:t>
            </a:r>
          </a:p>
          <a:p>
            <a:pPr marL="457200" indent="-457200">
              <a:buAutoNum type="arabicPeriod" startAt="2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Тот герой, кто за Родину стоит…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горой.</a:t>
            </a:r>
          </a:p>
          <a:p>
            <a:pPr marL="457200" indent="-457200">
              <a:buAutoNum type="arabicPeriod" startAt="2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Береги землю родимую ,как мать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…любимую.</a:t>
            </a:r>
          </a:p>
          <a:p>
            <a:pPr marL="457200" indent="-457200">
              <a:buAutoNum type="arabicPeriod" startAt="2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Человек без Родины , что соловей без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…песни</a:t>
            </a:r>
          </a:p>
          <a:p>
            <a:pPr marL="457200" indent="-457200">
              <a:buAutoNum type="arabicPeriod" startAt="2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Много разных земель, а родная всех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… милей.</a:t>
            </a:r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4 тур «Собери пословицу»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600200"/>
            <a:ext cx="7000924" cy="4525963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Проверь себя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Человек без Родины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соловей без песни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 хорошей семье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хорошие дети растут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Будь не только сыном своего отца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будь и сыном своего народа.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Семья сильна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когда над ней крыша одна.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Нет в мире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краше Родины нашей.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Будет дружба велика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будет Родина крепка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Шаблон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Шаблон5</Template>
  <TotalTime>250</TotalTime>
  <Words>534</Words>
  <Application>Microsoft Office PowerPoint</Application>
  <PresentationFormat>Экран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Шаблон5</vt:lpstr>
      <vt:lpstr>Мастер-класс для родителей. Квиз –игра по нравственно-патриотическому воспитанию дошкольников  Тема: «Моя Родина – Россия»                                                       Подготовила:                                                                                            Кравченко Ольга  Витальевна,                                                                                                              старший воспитатель                                                                                                  высшей квалификационной                                                                        категории</vt:lpstr>
      <vt:lpstr>    Родина – это место, где человек родился и вырос. Это страна гражданином которой он является. Моя Родина – Россия!   </vt:lpstr>
      <vt:lpstr>Слайд 3</vt:lpstr>
      <vt:lpstr>Слайд 4</vt:lpstr>
      <vt:lpstr>                                  1 тур «Верно ли…» </vt:lpstr>
      <vt:lpstr>                         Проверь себя </vt:lpstr>
      <vt:lpstr> 2 тур «Соедини понятие с определением»</vt:lpstr>
      <vt:lpstr>              3 тур «Вставь слово…»</vt:lpstr>
      <vt:lpstr>                                   4 тур «Собери пословицу»</vt:lpstr>
      <vt:lpstr>  5 тур «Реши ребус»  Проверь себя </vt:lpstr>
      <vt:lpstr>Уважаемые родители!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МБДОУ Березка</cp:lastModifiedBy>
  <cp:revision>52</cp:revision>
  <dcterms:created xsi:type="dcterms:W3CDTF">2015-01-28T17:27:31Z</dcterms:created>
  <dcterms:modified xsi:type="dcterms:W3CDTF">2026-03-31T04:11:28Z</dcterms:modified>
</cp:coreProperties>
</file>