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75" r:id="rId3"/>
    <p:sldId id="289" r:id="rId4"/>
    <p:sldId id="276" r:id="rId5"/>
    <p:sldId id="261" r:id="rId6"/>
    <p:sldId id="279" r:id="rId7"/>
    <p:sldId id="280" r:id="rId8"/>
    <p:sldId id="262" r:id="rId9"/>
    <p:sldId id="281" r:id="rId10"/>
    <p:sldId id="290" r:id="rId11"/>
    <p:sldId id="282" r:id="rId12"/>
    <p:sldId id="29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«Детский сад  «Берёзка» </a:t>
            </a:r>
            <a:r>
              <a:rPr lang="ru-RU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Шербакульского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Омской области</a:t>
            </a:r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827584" y="1412776"/>
            <a:ext cx="7859216" cy="247687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3000" b="1" dirty="0" smtClean="0">
                <a:solidFill>
                  <a:srgbClr val="C00000"/>
                </a:solidFill>
              </a:rPr>
              <a:t>Использование технологии</a:t>
            </a:r>
            <a:br>
              <a:rPr lang="ru-RU" sz="3000" b="1" dirty="0" smtClean="0">
                <a:solidFill>
                  <a:srgbClr val="C00000"/>
                </a:solidFill>
              </a:rPr>
            </a:br>
            <a:r>
              <a:rPr lang="ru-RU" sz="3000" b="1" dirty="0" smtClean="0">
                <a:solidFill>
                  <a:srgbClr val="C00000"/>
                </a:solidFill>
              </a:rPr>
              <a:t>«Кубик </a:t>
            </a:r>
            <a:r>
              <a:rPr lang="ru-RU" sz="3000" b="1" dirty="0" err="1" smtClean="0">
                <a:solidFill>
                  <a:srgbClr val="C00000"/>
                </a:solidFill>
              </a:rPr>
              <a:t>Блума</a:t>
            </a:r>
            <a:r>
              <a:rPr lang="ru-RU" sz="3000" b="1" dirty="0" smtClean="0">
                <a:solidFill>
                  <a:srgbClr val="C00000"/>
                </a:solidFill>
              </a:rPr>
              <a:t>, </a:t>
            </a:r>
            <a:r>
              <a:rPr lang="ru-RU" sz="3000" b="1" dirty="0">
                <a:solidFill>
                  <a:srgbClr val="C00000"/>
                </a:solidFill>
              </a:rPr>
              <a:t> </a:t>
            </a:r>
            <a:r>
              <a:rPr lang="ru-RU" sz="3000" b="1" dirty="0" smtClean="0">
                <a:solidFill>
                  <a:srgbClr val="C00000"/>
                </a:solidFill>
              </a:rPr>
              <a:t>в нравственно-патриотическом воспитании дошкольников»</a:t>
            </a:r>
            <a:endParaRPr lang="ru-RU" sz="3000" dirty="0" smtClean="0">
              <a:solidFill>
                <a:srgbClr val="C00000"/>
              </a:solidFill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sz="1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ru-RU" sz="16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 smtClean="0"/>
          </a:p>
        </p:txBody>
      </p:sp>
      <p:pic>
        <p:nvPicPr>
          <p:cNvPr id="13" name="Рисунок 12" descr="Искусство задавать вопросы - презентация онлайн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23528" y="3356992"/>
            <a:ext cx="3024336" cy="2995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220072" y="4221088"/>
            <a:ext cx="3600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Подготовила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:О.В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Кравченко, старший воспитатель высшей квалификационной категории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5856" y="5877272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Р.п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Шербакуль 2026 г.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Грань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«Предложи»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 ориентированы на практическое применение знаний, решение задач.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 маршрут для экскурсии по посёлку Шербакуль для гостей.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 ,как можно украсить посёлок к празднику (День посёлка, Новый год и т.д.)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 идею , как сделать наш посёлок ещё красивее и уютнее.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Предложи игру или конкурс для детей на празднике посёлка.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541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61010" y="1661246"/>
            <a:ext cx="392761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Формулируется тема и круг вопросов, которые будут обсуждаться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Ребенок бросает кубик и отвечает на вопрос темы, начинающийся с того слова, которое выпало на грани. Если ответ даётся неполный, то другие дети могут его дополнить и исправить.   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29124" y="2357430"/>
            <a:ext cx="41434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78738" y="764704"/>
            <a:ext cx="8208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Работа с кубиком строится следующим образом:</a:t>
            </a:r>
          </a:p>
        </p:txBody>
      </p:sp>
      <p:pic>
        <p:nvPicPr>
          <p:cNvPr id="9" name="Picture 2" descr="F:\IMG_20240319_13171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661246"/>
            <a:ext cx="3999625" cy="4622481"/>
          </a:xfrm>
          <a:prstGeom prst="rect">
            <a:avLst/>
          </a:prstGeom>
          <a:ln w="76200">
            <a:solidFill>
              <a:srgbClr val="C00000"/>
            </a:solidFill>
          </a:ln>
          <a:effectLst>
            <a:glow rad="228600">
              <a:schemeClr val="accent3">
                <a:satMod val="175000"/>
                <a:alpha val="40000"/>
              </a:schemeClr>
            </a:glow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6672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Желаю ,  чтобы каждый творческий процесс с детьми приносил радость открытия – и </a:t>
            </a:r>
            <a:r>
              <a:rPr 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вам </a:t>
            </a:r>
            <a:r>
              <a:rPr lang="ru-RU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 воспитанникам</a:t>
            </a:r>
            <a:r>
              <a:rPr 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  <a:p>
            <a:r>
              <a:rPr 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идеи бьют ключом ,а результаты удивляют даже вас </a:t>
            </a:r>
            <a:r>
              <a:rPr lang="ru-RU" sz="4800" b="1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самих</a:t>
            </a:r>
            <a:r>
              <a:rPr lang="ru-RU" sz="4800" b="1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3361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214810" y="785795"/>
            <a:ext cx="3429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/>
          </a:p>
        </p:txBody>
      </p:sp>
      <p:pic>
        <p:nvPicPr>
          <p:cNvPr id="9" name="Рисунок 8" descr="https://ds04.infourok.ru/uploads/ex/04cd/0014290c-5dcb6e5c/img1.jpg"/>
          <p:cNvPicPr/>
          <p:nvPr/>
        </p:nvPicPr>
        <p:blipFill rotWithShape="1">
          <a:blip r:embed="rId2" cstate="email"/>
          <a:srcRect t="1679" b="2959"/>
          <a:stretch/>
        </p:blipFill>
        <p:spPr bwMode="auto">
          <a:xfrm>
            <a:off x="4716016" y="785794"/>
            <a:ext cx="4286850" cy="5287459"/>
          </a:xfrm>
          <a:prstGeom prst="rect">
            <a:avLst/>
          </a:prstGeom>
          <a:noFill/>
          <a:ln w="76200">
            <a:solidFill>
              <a:srgbClr val="C00000"/>
            </a:solidFill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179512" y="404664"/>
            <a:ext cx="403529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Кубик </a:t>
            </a:r>
            <a:r>
              <a:rPr lang="ru-RU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2000" dirty="0">
              <a:solidFill>
                <a:schemeClr val="accent6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412776"/>
            <a:ext cx="41764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itchFamily="18" charset="0"/>
              </a:rPr>
              <a:t>Технология «Кубик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Блума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 разработана американским психологом  Бенджамином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Блумом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Она помогает развивать навыки критического мышления в активной и занимательной форме, формировать коммуникативные навыки и развивать речь дошкольника.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980728"/>
            <a:ext cx="849694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нравственно–патриотическом  воспитании дошкольников кубик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формирует целостное представление о Родине.</a:t>
            </a:r>
          </a:p>
          <a:p>
            <a:pPr algn="ctr"/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Кубик </a:t>
            </a:r>
            <a:r>
              <a:rPr lang="ru-RU" sz="2800" b="1" dirty="0" err="1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Блума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становится мощным инструментом в руках педагога , позволяющим  гармонично сочетать познавательное  и нравственно-патриотическое воспитание дошкольников , формируя у них не только  знания , но и высокие моральные качества , гражданскую ответственность и любовь к Родине.</a:t>
            </a:r>
            <a:endParaRPr lang="ru-RU" sz="32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98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642918"/>
            <a:ext cx="396044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Кубик      </a:t>
            </a:r>
            <a:r>
              <a:rPr lang="ru-RU" sz="3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Представляет собой объёмную фигуру, на гранях которой написаны слова, являющиеся отправной точкой для ответа. Каждая грань может отличаться по цвету.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u="sng" dirty="0" smtClean="0"/>
              <a:t> </a:t>
            </a:r>
            <a:endParaRPr lang="ru-RU" sz="2000" dirty="0"/>
          </a:p>
        </p:txBody>
      </p:sp>
      <p:pic>
        <p:nvPicPr>
          <p:cNvPr id="6" name="Picture 2" descr="https://ds05.infourok.ru/uploads/ex/06bc/0006f813-8d0c2fb7/img25.jpg"/>
          <p:cNvPicPr>
            <a:picLocks noChangeAspect="1" noChangeArrowheads="1"/>
          </p:cNvPicPr>
          <p:nvPr/>
        </p:nvPicPr>
        <p:blipFill rotWithShape="1">
          <a:blip r:embed="rId2" cstate="email"/>
          <a:srcRect t="6339"/>
          <a:stretch/>
        </p:blipFill>
        <p:spPr bwMode="auto">
          <a:xfrm>
            <a:off x="4283968" y="1241945"/>
            <a:ext cx="4156990" cy="49233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404664"/>
            <a:ext cx="8496944" cy="619268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 работе с помощью методики </a:t>
            </a:r>
            <a:r>
              <a:rPr lang="ru-RU" sz="26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Блума</a:t>
            </a: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2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решаются следующие задачи:</a:t>
            </a:r>
          </a:p>
          <a:p>
            <a:pPr marL="514350" indent="-514350" algn="ctr">
              <a:buNone/>
            </a:pP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Грань «Назови» </a:t>
            </a:r>
          </a:p>
          <a:p>
            <a:pPr marL="514350" indent="-514350">
              <a:buNone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Предполагает воспроизведение знаний. Это самые простые вопросы. Ребёнку предлагается просто назвать предмет, явление, термин и т. д.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«Мой посёлок, моя малая Родина»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Вопросы направлены на актуализацию имеющихся     знаний  о родном посёлке: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Назови полное название нашего посёлка.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Назови 2-3- главные улицы посёлка</a:t>
            </a:r>
          </a:p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Назови озёра ,которые есть в посёлке и его окрестностях</a:t>
            </a:r>
          </a:p>
          <a:p>
            <a:pPr marL="0" indent="0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Назови праздники, которые особенно торжественно отмечают в нашем посёлке Шербакуль.</a:t>
            </a:r>
            <a:endParaRPr lang="ru-RU" sz="2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9" y="1643050"/>
            <a:ext cx="856895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Вопросы помогают понять причины явлений  и   осознать ценность малой  Родины.</a:t>
            </a:r>
          </a:p>
          <a:p>
            <a:pPr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ты любишь свой посёлок?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важно знать историю своего посёлка?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улицы 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Гуртьева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ушкина и т.д. названы именно так?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люди стараются сохранить памятник и памятные места в посёлке?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нужно беречь природу родного края?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жители посёлка гордятся какими- то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событиями или знаменитыми земляками.</a:t>
            </a:r>
          </a:p>
          <a:p>
            <a:endParaRPr lang="ru-RU" sz="2800" dirty="0" smtClean="0"/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980728"/>
            <a:ext cx="53285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Грань «Почему» 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184482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Вопросы     требуют развёрнутого ответа, осмысления понятий.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Объясни, что значит «малая Родина»?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Объясни , чем наш посёлок Шербакуль отличается от других населённых пунктов?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Объясни как ты понимаешь пословицу «Где родился, там и пригодился» 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Объясни , какие  традиции есть у жителей нашего посёлка.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Объясни ,почему важно заботиться о чистоте и порядке в посёлке?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714356"/>
            <a:ext cx="5804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Грань «Объясни»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373856"/>
            <a:ext cx="8352928" cy="62234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Грань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«Придумай»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Вопросы стимулируют воображение и креативность</a:t>
            </a:r>
          </a:p>
          <a:p>
            <a:pPr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Придумай короткое стихотворение или четверостишие о своём посёлке.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Придумай название для новой улицы в Шербакуле и объясни свой выбор.</a:t>
            </a:r>
          </a:p>
          <a:p>
            <a:pPr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Придумай эмблему посёлка , которой пока нет.</a:t>
            </a:r>
          </a:p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Придумай сказку или историю про какой-нибудь уголок нашего посёлка.</a:t>
            </a:r>
          </a:p>
          <a:p>
            <a:pPr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Придумай новый праздник для жителей посёлка и   расскажи как  его можно отмечать.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Придумай загадку о каком –либо месте в посёлке.</a:t>
            </a:r>
          </a:p>
          <a:p>
            <a:pPr>
              <a:buNone/>
            </a:pP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268760"/>
            <a:ext cx="792088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Вопросы дают возможность выразить чувства</a:t>
            </a:r>
          </a:p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и     впечатления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Поделись своими любимыми местами в посёлке и расскажи , почему они тебе нравятся.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Поделись ,что бы ты показал(а) в первую очередь гостям нашего посёлка Шербакуль?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Поделись идеей , что можно сделать вместе с друзьями для блага посёлка?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Поделись воспоминанием о самом ярком событии, которое произошло с тобой в посёлке.</a:t>
            </a:r>
          </a:p>
          <a:p>
            <a:endParaRPr lang="ru-RU" sz="2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642918"/>
            <a:ext cx="56257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Грань</a:t>
            </a:r>
            <a:r>
              <a:rPr lang="ru-RU" sz="2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«Поделись»   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1231</TotalTime>
  <Words>376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Муниципальное бюджетное дошкольное образовательное учреждение «Детский сад  «Берёзка» Шербакульского района Омской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      Грань «Предложи»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детский сад № 9  муниципального образования Тимашевский район</dc:title>
  <dc:creator>Admin</dc:creator>
  <cp:lastModifiedBy>user</cp:lastModifiedBy>
  <cp:revision>132</cp:revision>
  <dcterms:created xsi:type="dcterms:W3CDTF">2022-01-23T16:02:37Z</dcterms:created>
  <dcterms:modified xsi:type="dcterms:W3CDTF">2026-03-29T07:42:25Z</dcterms:modified>
</cp:coreProperties>
</file>