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5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2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9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7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2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6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4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7FB2-7D06-4AA7-9C9A-993B466E2BFB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6C8F-139C-41A3-B0F1-77A3D9C24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6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8864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Родился Виктор 1 мая 1924 года в небольшом селе Овсянка Енисейской губернии (ныне – Красноярский край).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Виктор был ребенком, его отца арестовали, а мать умерла во время одной из поездок к мужу. После того, как отец Виктора вышел из тюрьмы и еще раз женился, семья переехала в город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Игарка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Красноярского края. Когда отец попал в больницу, а новая семья отвернулась от Виктора, он оказался в буквальном смысле на улице. Проскитавшись два месяца, был направлен в детский дом.</a:t>
            </a:r>
          </a:p>
        </p:txBody>
      </p:sp>
      <p:pic>
        <p:nvPicPr>
          <p:cNvPr id="1030" name="Picture 6" descr="http://severin1960.ru/wp-content/uploads/2014/04/astafiev_0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352869" cy="545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0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29699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Глупа та птица, которой гнездо свое не мило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Сердце матери лучше солнца греет.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riboman.ru/wp-content/uploads/2017/06/teterev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667500" cy="408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6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316" y="116632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 живое! Вокруг много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интересного. 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 – дом животных, веди себя в нём как гость!</a:t>
            </a:r>
          </a:p>
        </p:txBody>
      </p:sp>
      <p:pic>
        <p:nvPicPr>
          <p:cNvPr id="14338" name="Picture 2" descr="http://www.nat-geo.ru/upload/iblock/dc7/dc74579314a0367f6ec30441d1ee62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04978"/>
            <a:ext cx="5566422" cy="371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356973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1942 году Астафьев добровольно ушел на фронт. Когда война закончилась, Астафьев женился на писательнице Марии Корякиной, вместе с ней поселился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городе Чусовой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Пермской области.</a:t>
            </a:r>
          </a:p>
        </p:txBody>
      </p:sp>
      <p:pic>
        <p:nvPicPr>
          <p:cNvPr id="2052" name="Picture 4" descr="https://images.aif.ru/010/535/d74889a0081ccfbee9bba1b330d61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3168"/>
            <a:ext cx="609600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8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в 1958 году в биографии Виктора Астафьева произошло важное событие – его приняли в Союз писателей.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Главными темами произведений Астафьева являются тема деревни и тема войны. Также автор пишет и для детей. Все мы со школьной скамьи знаем «Фотографию, на которой меня нет» 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Васюткино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озеро»,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Капалуха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5122" name="Picture 2" descr="https://old.prodalit.ru/images/895000/892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2313"/>
            <a:ext cx="2592288" cy="391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yard.kraslib.ru/img/vv/top/astafev_kapalu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2313"/>
            <a:ext cx="3042176" cy="38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3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62068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Капалуха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самка глухаря. Она меньше самца, весит около 2 кг. Птица имеет пеструю окраску из смеси поперечных полос ржаво-жёлтого, ржаво-красного, чёрно-бурого и белого цвета, а горло, сгиб крыла и верхняя часть груди у неё ржаво-красные. Поэтому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капалуху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заметно, когда она сидит на гнезде.</a:t>
            </a:r>
          </a:p>
        </p:txBody>
      </p:sp>
      <p:pic>
        <p:nvPicPr>
          <p:cNvPr id="4098" name="Picture 2" descr="https://club.foto.ru/gallery/images/photo/2011/04/25/1756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2866"/>
            <a:ext cx="3600399" cy="457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4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Выводит птенцов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капалуха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мае-июне.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Яйца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6 до 12) откладывает на земле, в ямке, которую выстилает мхом, веточками и перьями. Яйца и птенцов самка охраняет самоотверженно. Водит птенцов только мать, она же учит их добывать корм и прятаться от опасности.</a:t>
            </a:r>
          </a:p>
        </p:txBody>
      </p:sp>
      <p:pic>
        <p:nvPicPr>
          <p:cNvPr id="3074" name="Picture 2" descr="https://www.hbw.com/sites/default/files/styles/h_340/public/ibc/p/perdix_perdix_harvancik__002.jpg?itok=1kqrxc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4857750" cy="323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0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910" y="188640"/>
            <a:ext cx="8634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Раньше глухарь повсеместно водился в Европе и Азии.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 Великобритании к середине XVIII века глухарь был совершенно истреблён, а затем завезён туда из Швеции в 1837 году.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нашей стране из-за вырубки лесов  в ряде областей (Курская, Воронежская, Тульская и др.) он исчез полностью.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Чаще  всего глухарь встречается в России и в Швеции</a:t>
            </a:r>
            <a:r>
              <a:rPr lang="ru-RU" dirty="0"/>
              <a:t>. </a:t>
            </a:r>
          </a:p>
        </p:txBody>
      </p:sp>
      <p:pic>
        <p:nvPicPr>
          <p:cNvPr id="7170" name="Picture 2" descr="http://naoxote.com/wp-content/uploads/2015/10/Glukhar-na-to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66296"/>
            <a:ext cx="5663952" cy="372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3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карельском языке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kорраlа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"глухарь", в финском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kорреlо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то же самое.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Кополухой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называют на Урале, пеструхой в Ленинградской области,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глушицей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 Севере.</a:t>
            </a:r>
          </a:p>
        </p:txBody>
      </p:sp>
      <p:pic>
        <p:nvPicPr>
          <p:cNvPr id="6146" name="Picture 2" descr="https://autogear.ru/misc/i/gallery/31656/1228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916832"/>
            <a:ext cx="6667500" cy="443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9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695" y="305068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пастьба,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покоробленные,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просека,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черничник,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багроветь,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коряга,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космы,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окостенеть,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дремный,</a:t>
            </a:r>
          </a:p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напружный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6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6470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Заботливая, бесстрашная, смелая, самоотверженная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mg-fotki.yandex.ru/get/9502/37594068.fa/0_a0907_b956d964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95266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36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Павловна</dc:creator>
  <cp:lastModifiedBy>Ирина Павловна</cp:lastModifiedBy>
  <cp:revision>7</cp:revision>
  <dcterms:created xsi:type="dcterms:W3CDTF">2019-03-02T15:06:40Z</dcterms:created>
  <dcterms:modified xsi:type="dcterms:W3CDTF">2019-03-02T16:03:46Z</dcterms:modified>
</cp:coreProperties>
</file>