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87279-4117-4FB1-89B2-F8CAC4129840}" type="datetimeFigureOut">
              <a:rPr lang="ru-RU" smtClean="0"/>
              <a:pPr/>
              <a:t>22.03.2026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E2858E-14C3-4887-B6CE-619F6B34C3C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69A7C-7D8D-4C6D-BAE1-F3456D125790}" type="datetimeFigureOut">
              <a:rPr lang="ru-RU" smtClean="0"/>
              <a:pPr/>
              <a:t>22.03.2026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DB568-344C-4507-82FE-FD2EC8E512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69A7C-7D8D-4C6D-BAE1-F3456D125790}" type="datetimeFigureOut">
              <a:rPr lang="ru-RU" smtClean="0"/>
              <a:pPr/>
              <a:t>22.03.2026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DB568-344C-4507-82FE-FD2EC8E512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69A7C-7D8D-4C6D-BAE1-F3456D125790}" type="datetimeFigureOut">
              <a:rPr lang="ru-RU" smtClean="0"/>
              <a:pPr/>
              <a:t>22.03.2026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DB568-344C-4507-82FE-FD2EC8E512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69A7C-7D8D-4C6D-BAE1-F3456D125790}" type="datetimeFigureOut">
              <a:rPr lang="ru-RU" smtClean="0"/>
              <a:pPr/>
              <a:t>22.03.2026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DB568-344C-4507-82FE-FD2EC8E512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69A7C-7D8D-4C6D-BAE1-F3456D125790}" type="datetimeFigureOut">
              <a:rPr lang="ru-RU" smtClean="0"/>
              <a:pPr/>
              <a:t>22.03.2026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DB568-344C-4507-82FE-FD2EC8E512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69A7C-7D8D-4C6D-BAE1-F3456D125790}" type="datetimeFigureOut">
              <a:rPr lang="ru-RU" smtClean="0"/>
              <a:pPr/>
              <a:t>22.03.2026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DB568-344C-4507-82FE-FD2EC8E512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69A7C-7D8D-4C6D-BAE1-F3456D125790}" type="datetimeFigureOut">
              <a:rPr lang="ru-RU" smtClean="0"/>
              <a:pPr/>
              <a:t>22.03.2026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DB568-344C-4507-82FE-FD2EC8E512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69A7C-7D8D-4C6D-BAE1-F3456D125790}" type="datetimeFigureOut">
              <a:rPr lang="ru-RU" smtClean="0"/>
              <a:pPr/>
              <a:t>22.03.2026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DB568-344C-4507-82FE-FD2EC8E512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69A7C-7D8D-4C6D-BAE1-F3456D125790}" type="datetimeFigureOut">
              <a:rPr lang="ru-RU" smtClean="0"/>
              <a:pPr/>
              <a:t>22.03.2026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DB568-344C-4507-82FE-FD2EC8E512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69A7C-7D8D-4C6D-BAE1-F3456D125790}" type="datetimeFigureOut">
              <a:rPr lang="ru-RU" smtClean="0"/>
              <a:pPr/>
              <a:t>22.03.2026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DB568-344C-4507-82FE-FD2EC8E512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69A7C-7D8D-4C6D-BAE1-F3456D125790}" type="datetimeFigureOut">
              <a:rPr lang="ru-RU" smtClean="0"/>
              <a:pPr/>
              <a:t>22.03.2026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DB568-344C-4507-82FE-FD2EC8E512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969A7C-7D8D-4C6D-BAE1-F3456D125790}" type="datetimeFigureOut">
              <a:rPr lang="ru-RU" smtClean="0"/>
              <a:pPr/>
              <a:t>22.03.2026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8DB568-344C-4507-82FE-FD2EC8E5124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фон родит титул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"/>
            <a:ext cx="9143999" cy="6858001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763688" y="2204865"/>
            <a:ext cx="5760640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Презентация мастер класса </a:t>
            </a:r>
          </a:p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для родителей</a:t>
            </a:r>
            <a:endParaRPr lang="ru-RU" sz="2800" dirty="0" smtClean="0"/>
          </a:p>
          <a:p>
            <a:pPr algn="ctr"/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« ЧЕМ ЗАНЯТЬ РЕБЕНКА ДОМА»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75656" y="4221088"/>
            <a:ext cx="633670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Автор: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Бодрякова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Ольга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Валентиновна,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воспитатель  МБДОУ № 78 «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Ивушка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».</a:t>
            </a:r>
            <a:endParaRPr lang="ru-RU" sz="2000" b="1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город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Сургут 2026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фон родит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971600" y="1080375"/>
            <a:ext cx="7272808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Что любят больше всего на свете делать дети? Конечно, играть! Дети играют дома, в детском саду, на улице, в гостях. Любое увлекательное занятие обозначается для них словом «игра». Через игру ребёнок познаёт окружающую его действительность, свой внутренний мир.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фон родит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259632" y="768700"/>
            <a:ext cx="7200800" cy="5062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9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ЦЕЛЬ:</a:t>
            </a:r>
            <a:endParaRPr kumimoji="0" lang="ru-RU" sz="1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19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Помочь родителям с минимальными затратами сил и времени осуществлять целенаправленную работу по развитию мелкой моторики и сенсорному развитию детей раннего возраста в домашних условиях, повысить компетентность родителей по вопросу организации досуга и их разностороннего развития.</a:t>
            </a:r>
            <a:endParaRPr kumimoji="0" lang="ru-RU" sz="1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9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 :</a:t>
            </a:r>
            <a:endParaRPr kumimoji="0" lang="ru-RU" sz="1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19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. Познакомить с играми и упражнениями, направленными на формирование сенсорных эталонов и развитие мелкой моторики руки, которые можно организовать в домашних условиях;</a:t>
            </a:r>
            <a:endParaRPr kumimoji="0" lang="ru-RU" sz="1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19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Научить родителей как из бросового материала можно изготовить игрушки-самоделки;</a:t>
            </a:r>
            <a:endParaRPr kumimoji="0" lang="ru-RU" sz="1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19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</a:t>
            </a:r>
            <a:r>
              <a:rPr kumimoji="0" lang="ru-RU" sz="1900" b="1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Cоздать</a:t>
            </a:r>
            <a:r>
              <a:rPr kumimoji="0" lang="ru-RU" sz="19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условия для укрепления сотрудничества между детским садом и семьей и развивать творческие способностей детей и родителей через совместную деятельность с детьми.</a:t>
            </a:r>
            <a:endParaRPr kumimoji="0" lang="ru-RU" sz="1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фон родит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37205"/>
            <a:ext cx="9144000" cy="6895205"/>
          </a:xfrm>
          <a:prstGeom prst="rect">
            <a:avLst/>
          </a:prstGeom>
        </p:spPr>
      </p:pic>
      <p:pic>
        <p:nvPicPr>
          <p:cNvPr id="2051" name="Picture 3" descr="Picture backgroun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996952"/>
            <a:ext cx="1620180" cy="1080120"/>
          </a:xfrm>
          <a:prstGeom prst="rect">
            <a:avLst/>
          </a:prstGeom>
          <a:noFill/>
        </p:spPr>
      </p:pic>
      <p:pic>
        <p:nvPicPr>
          <p:cNvPr id="2053" name="Picture 5" descr="Picture backgroun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79712" y="3429000"/>
            <a:ext cx="1536171" cy="1152128"/>
          </a:xfrm>
          <a:prstGeom prst="rect">
            <a:avLst/>
          </a:prstGeom>
          <a:noFill/>
        </p:spPr>
      </p:pic>
      <p:sp>
        <p:nvSpPr>
          <p:cNvPr id="2055" name="AutoShape 7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6" name="Picture 8" descr="C:\Users\ольга\Pictures\мк крупы месим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71600" y="4653136"/>
            <a:ext cx="1512739" cy="1008112"/>
          </a:xfrm>
          <a:prstGeom prst="rect">
            <a:avLst/>
          </a:prstGeom>
          <a:noFill/>
        </p:spPr>
      </p:pic>
      <p:pic>
        <p:nvPicPr>
          <p:cNvPr id="2058" name="Picture 10" descr="https://avatars.mds.yandex.net/i?id=198721a4421c73d8e81fbbdb5963dcfb9a7b3002-12421090-images-thumbs&amp;n=1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627784" y="4941168"/>
            <a:ext cx="1451049" cy="864096"/>
          </a:xfrm>
          <a:prstGeom prst="rect">
            <a:avLst/>
          </a:prstGeom>
          <a:noFill/>
        </p:spPr>
      </p:pic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2879304" y="3212976"/>
            <a:ext cx="62646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99592" y="836712"/>
            <a:ext cx="734481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 сегодня, уважаемые родители, я хочу предложить вам очень простые, но в тоже время очень интересные, а главное познавательные игры, которые Вы можете организовать с детьми прямо на кухне. А самое главное, что такие игры не требуют особой подготовки, а материалом для игр послужит то, что легко найти в каждом доме.( Демонстрация  игр 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635896" y="2564904"/>
            <a:ext cx="482453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1.Игра «Песочница» Возьмите поднос или плоское блюдо с ярким рисунком. Тонким равномерным слоем рассыпьте по подносу любую мелкую крупу ( манная крупа, кукурузная). Проведите пальчиком ребенка по крупе. Получится яркая контрастная линия. Позвольте малышу самому нарисовать несколько линий. Затем попробуйте вместе нарисовать какие-нибудь предметы (забор, дождик, волны), буквы.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211960" y="4653136"/>
            <a:ext cx="40324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2.Игры с крупами. Дети очень любят игры с крупами, это не только приятные тактильные ощущения и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самомассаж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, но и возможность немного пошалить.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фон родит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1124744"/>
            <a:ext cx="1546642" cy="1944351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3203848" y="1170768"/>
            <a:ext cx="525658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«Волшебные пуговки»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картон, обшитый тканью пришиваются пуговицы разных форм и размеров, разноцветные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резиночки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волос служат для соединения 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4067944" y="3609108"/>
            <a:ext cx="417646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Веселая клавиатура»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клавиши старой клавиатуры наклеиваем геометрические фигуры разных цветов и размеров.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клавиатура с геом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99592" y="3645024"/>
            <a:ext cx="2938127" cy="143465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фон родит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971600" y="887870"/>
            <a:ext cx="7272808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Давайте попробуем вместе сделать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несколько игр из самых простых материалов.(</a:t>
            </a: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Самостоятельная деятельность родителей. </a:t>
            </a:r>
            <a:r>
              <a:rPr lang="ru-RU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Участвуют все </a:t>
            </a:r>
            <a:r>
              <a:rPr lang="ru-RU" dirty="0" err="1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родители,возможна</a:t>
            </a:r>
            <a:r>
              <a:rPr lang="ru-RU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работа </a:t>
            </a:r>
            <a:r>
              <a:rPr lang="ru-RU" dirty="0" err="1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парами,небольшими</a:t>
            </a:r>
            <a:r>
              <a:rPr lang="ru-RU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группами. На каждом столе разложены  необходимые материалы)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1187624" y="2453156"/>
            <a:ext cx="7200800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Helvetica" charset="0"/>
                <a:ea typeface="Times New Roman" pitchFamily="18" charset="0"/>
                <a:cs typeface="Arial" pitchFamily="34" charset="0"/>
              </a:rPr>
              <a:t>«</a:t>
            </a: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Сенсорные шарики»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этого нам 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понадобятся:разноцветные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шарики;разные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крупы для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наполнения: гречка, пшено, рис, горох, фасоль, соль, мука, крахмал.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Чем больше Вы возьмете наполнителей – тем больше Вы разнообразите мир тактильных ощущений ребенка.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Мы берем шарик, немного надуваем его, потом вставляем в него воронку и насыпаем один из наполнителей, крепко завязываем шарик… и сенсорная игрушка готова.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Если сделать несколько шариков одного цвета – их можно будет сортировать по цвету. А еще шарики можно сортировать по тому, что находится в шарике .Таким образом, мы развиваем и мелкую моторику и изучаем цвета, и развиваем координацию движения рук.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«Собери бусы»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Берем трубочки для коктейля широкие, нарезаем их на трубочки длиной 2 см и ленточки для нанизывания трубочек. Трубочки берем разных цветов.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фон родит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1259632" y="1238898"/>
            <a:ext cx="7128792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«Дорожки для пальчика»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разноцветном картоне нарисованы волнистые линии, ребенок выкладывает дорожки ( декоративными камешками, макаронами)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Можно дорисовать сюжет (деревья, домик, речку, мостик)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 Застегни пуговку»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кусок картона, обклеенный тканью пришивается большая пуговица, из вискозных салфеток вырезаются фигуры разного размера и цвета. Ребенок по очереди пристегивает фигуры на пуговку.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1331640" y="3568012"/>
            <a:ext cx="6624736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Дорогие родители!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Занимайтесь с детьми, привлекайте максимум их внимания, а главное, делайте это с любовью —                      и результат не заставит себя ждать.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Ведь вы ключ, который должен открыть для ребенка дверь в большой мир.</a:t>
            </a:r>
            <a:endParaRPr kumimoji="0" lang="ru-RU" sz="20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фон родит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403648" y="1196752"/>
            <a:ext cx="66247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Результат мастер класса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Участники высказываются , что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заинтересовало,какие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моменты вызвали затруднения </a:t>
            </a:r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403648" y="2428474"/>
            <a:ext cx="6048672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45720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Такая игра полностью оригинальна, не похожа на те, что продаются в магазине;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45720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Ее можно создавать, а не просто играть готовым изделием: придумывать детали, модифицировать во время игры;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45720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Сделать игру можно из самых простых материалов, которые найдутся дома;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45720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Самодельная игра учитывает все пожелания ребенка (цвет, размер, форма);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45720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Дети больше ценят такие игры и бережнее с ними обращаются;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45720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Они обходятся очень дешево;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45720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Создавать такие игрушки можно всей семьей.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фон родит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403648" y="3782691"/>
            <a:ext cx="60486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657</Words>
  <Application>Microsoft Office PowerPoint</Application>
  <PresentationFormat>Экран (4:3)</PresentationFormat>
  <Paragraphs>50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 Windows</dc:creator>
  <cp:lastModifiedBy>Пользователь Windows</cp:lastModifiedBy>
  <cp:revision>3</cp:revision>
  <dcterms:created xsi:type="dcterms:W3CDTF">2026-03-18T04:33:54Z</dcterms:created>
  <dcterms:modified xsi:type="dcterms:W3CDTF">2026-03-22T18:17:19Z</dcterms:modified>
</cp:coreProperties>
</file>