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3)\космос игра фотошоп\oIypDaLkAD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1A0AE3F-82C5-452C-9BDE-016555716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96" y="3264663"/>
            <a:ext cx="3441724" cy="3545234"/>
          </a:xfrm>
          <a:prstGeom prst="rect">
            <a:avLst/>
          </a:prstGeom>
        </p:spPr>
      </p:pic>
      <p:pic>
        <p:nvPicPr>
          <p:cNvPr id="15" name="Picture 3" descr="C:\Users\user\Desktop\Новая папка (3)\космос игра фотошоп\pngwing.com (2).png">
            <a:extLst>
              <a:ext uri="{FF2B5EF4-FFF2-40B4-BE49-F238E27FC236}">
                <a16:creationId xmlns:a16="http://schemas.microsoft.com/office/drawing/2014/main" id="{DB1D3396-1887-4AE0-8DA9-D3ADF1AA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6320" y="692696"/>
            <a:ext cx="4227952" cy="4227952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EEA84D-511F-4F36-A173-1D7611FB9CC8}"/>
              </a:ext>
            </a:extLst>
          </p:cNvPr>
          <p:cNvSpPr txBox="1"/>
          <p:nvPr/>
        </p:nvSpPr>
        <p:spPr>
          <a:xfrm>
            <a:off x="827584" y="1545908"/>
            <a:ext cx="34417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Дидактическая игра </a:t>
            </a:r>
          </a:p>
          <a:p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«Продолжи ряд»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8F8EBC-AB47-4C1D-A36E-0371B384566A}"/>
              </a:ext>
            </a:extLst>
          </p:cNvPr>
          <p:cNvSpPr txBox="1"/>
          <p:nvPr/>
        </p:nvSpPr>
        <p:spPr>
          <a:xfrm>
            <a:off x="5177607" y="6093296"/>
            <a:ext cx="335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Подготовила: Русяева Александра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916926863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смос игра фотошоп\космос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5308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космос игра фотошоп\pngwing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85728"/>
            <a:ext cx="1040107" cy="2159000"/>
          </a:xfrm>
          <a:prstGeom prst="rect">
            <a:avLst/>
          </a:prstGeom>
          <a:noFill/>
        </p:spPr>
      </p:pic>
      <p:pic>
        <p:nvPicPr>
          <p:cNvPr id="5122" name="Picture 2" descr="C:\Users\user\Desktop\космос игра фотошоп\pngwing.com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714620"/>
            <a:ext cx="1600350" cy="1039811"/>
          </a:xfrm>
          <a:prstGeom prst="rect">
            <a:avLst/>
          </a:prstGeom>
          <a:noFill/>
        </p:spPr>
      </p:pic>
      <p:pic>
        <p:nvPicPr>
          <p:cNvPr id="6146" name="Picture 2" descr="C:\Users\user\Desktop\космос игра фотошоп\pngwing.com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7077" y="4857760"/>
            <a:ext cx="1186923" cy="17141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космос игра фотошоп\oIypDaLkA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HTjDz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85728"/>
            <a:ext cx="6786610" cy="643370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3)\космос игра фотошоп\oIypDaLkA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C2D5BB-59DB-41C9-9613-7E302F3F57A0}"/>
              </a:ext>
            </a:extLst>
          </p:cNvPr>
          <p:cNvSpPr txBox="1"/>
          <p:nvPr/>
        </p:nvSpPr>
        <p:spPr>
          <a:xfrm>
            <a:off x="683568" y="764704"/>
            <a:ext cx="7488832" cy="3152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Цель дидактической логической игры «Продолжи ряд»: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развивать логическое мышление, внимание, зрительное восприятие и способность распознавать закономерности;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активизировать словарь по теме «Космос».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осмос игра фотошоп\космо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27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осмос игра фотошоп\космо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272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космос игра фотошоп\pngwing.com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04"/>
            <a:ext cx="1938334" cy="12594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осмос игра фотошоп\космо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272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космос игра фотошоп\pngwing.com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04"/>
            <a:ext cx="1938334" cy="1259412"/>
          </a:xfrm>
          <a:prstGeom prst="rect">
            <a:avLst/>
          </a:prstGeom>
          <a:noFill/>
        </p:spPr>
      </p:pic>
      <p:pic>
        <p:nvPicPr>
          <p:cNvPr id="2050" name="Picture 2" descr="C:\Users\user\Desktop\космос игра фотошоп\pngwing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071678"/>
            <a:ext cx="1136466" cy="23590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космос игра фотошоп\космо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272" cy="6858000"/>
          </a:xfrm>
          <a:prstGeom prst="rect">
            <a:avLst/>
          </a:prstGeom>
          <a:noFill/>
        </p:spPr>
      </p:pic>
      <p:pic>
        <p:nvPicPr>
          <p:cNvPr id="1028" name="Picture 4" descr="C:\Users\user\Desktop\космос игра фотошоп\pngwing.com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28604"/>
            <a:ext cx="1938334" cy="1259412"/>
          </a:xfrm>
          <a:prstGeom prst="rect">
            <a:avLst/>
          </a:prstGeom>
          <a:noFill/>
        </p:spPr>
      </p:pic>
      <p:pic>
        <p:nvPicPr>
          <p:cNvPr id="2050" name="Picture 2" descr="C:\Users\user\Desktop\космос игра фотошоп\pngwing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071678"/>
            <a:ext cx="1136466" cy="2359017"/>
          </a:xfrm>
          <a:prstGeom prst="rect">
            <a:avLst/>
          </a:prstGeom>
          <a:noFill/>
        </p:spPr>
      </p:pic>
      <p:pic>
        <p:nvPicPr>
          <p:cNvPr id="3075" name="Picture 3" descr="C:\Users\user\Desktop\космос игра фотошоп\pngwing.com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4929198"/>
            <a:ext cx="1500198" cy="15001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смос игра фотошоп\космос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530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смос игра фотошоп\космос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5308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космос игра фотошоп\pngwing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85728"/>
            <a:ext cx="1040107" cy="215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космос игра фотошоп\космос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5308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космос игра фотошоп\pngwing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85728"/>
            <a:ext cx="1040107" cy="2159000"/>
          </a:xfrm>
          <a:prstGeom prst="rect">
            <a:avLst/>
          </a:prstGeom>
          <a:noFill/>
        </p:spPr>
      </p:pic>
      <p:pic>
        <p:nvPicPr>
          <p:cNvPr id="5122" name="Picture 2" descr="C:\Users\user\Desktop\космос игра фотошоп\pngwing.com (4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714620"/>
            <a:ext cx="1600350" cy="10398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39</Words>
  <Application>Microsoft Office PowerPoint</Application>
  <PresentationFormat>Экран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5</cp:revision>
  <dcterms:created xsi:type="dcterms:W3CDTF">2024-04-03T07:59:37Z</dcterms:created>
  <dcterms:modified xsi:type="dcterms:W3CDTF">2026-03-25T05:28:20Z</dcterms:modified>
</cp:coreProperties>
</file>