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1" r:id="rId13"/>
    <p:sldId id="266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 t="50000" r="50000"/>
          <a:stretch>
            <a:fillRect/>
          </a:stretch>
        </p:blipFill>
        <p:spPr bwMode="auto">
          <a:xfrm>
            <a:off x="179512" y="97582"/>
            <a:ext cx="864096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06753" y="579926"/>
            <a:ext cx="5786478" cy="9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>
                <a:latin typeface="Cambria" pitchFamily="18" charset="0"/>
                <a:ea typeface="Cambria" pitchFamily="18" charset="0"/>
              </a:rPr>
              <a:t>«Четвертый лишний»</a:t>
            </a: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452" y="1562311"/>
            <a:ext cx="5783840" cy="377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7863" y="6162976"/>
            <a:ext cx="2269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Cambria" pitchFamily="18" charset="0"/>
                <a:ea typeface="Cambria" pitchFamily="18" charset="0"/>
              </a:rPr>
              <a:t>Каменск-Уральский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C1DB1-73B3-409A-B766-B06C1455EA59}"/>
              </a:ext>
            </a:extLst>
          </p:cNvPr>
          <p:cNvSpPr txBox="1"/>
          <p:nvPr/>
        </p:nvSpPr>
        <p:spPr>
          <a:xfrm>
            <a:off x="4621397" y="5301208"/>
            <a:ext cx="347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Подготовила: Русяева Александра Михайловна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571479"/>
            <a:ext cx="3500463" cy="233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3586" r="13933"/>
          <a:stretch>
            <a:fillRect/>
          </a:stretch>
        </p:blipFill>
        <p:spPr bwMode="auto">
          <a:xfrm>
            <a:off x="428596" y="4071942"/>
            <a:ext cx="36826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5" y="3929066"/>
            <a:ext cx="361598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2672747" cy="250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 l="12500" b="14024"/>
          <a:stretch>
            <a:fillRect/>
          </a:stretch>
        </p:blipFill>
        <p:spPr bwMode="auto">
          <a:xfrm>
            <a:off x="500034" y="3857628"/>
            <a:ext cx="3614426" cy="249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5"/>
            <a:ext cx="3571900" cy="238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0044"/>
            <a:ext cx="3636000" cy="2446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2672747" cy="250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 l="12500" b="14024"/>
          <a:stretch>
            <a:fillRect/>
          </a:stretch>
        </p:blipFill>
        <p:spPr bwMode="auto">
          <a:xfrm>
            <a:off x="500034" y="3857628"/>
            <a:ext cx="3614426" cy="249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5"/>
            <a:ext cx="3571900" cy="238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0063" r="5407" b="11429"/>
          <a:stretch>
            <a:fillRect/>
          </a:stretch>
        </p:blipFill>
        <p:spPr bwMode="auto">
          <a:xfrm>
            <a:off x="571472" y="500042"/>
            <a:ext cx="33875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3571900" cy="238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/>
          <a:srcRect l="18587" t="11822" b="15368"/>
          <a:stretch>
            <a:fillRect/>
          </a:stretch>
        </p:blipFill>
        <p:spPr bwMode="auto">
          <a:xfrm>
            <a:off x="5214942" y="500042"/>
            <a:ext cx="3309405" cy="248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 b="10145"/>
          <a:stretch>
            <a:fillRect/>
          </a:stretch>
        </p:blipFill>
        <p:spPr bwMode="auto">
          <a:xfrm>
            <a:off x="500034" y="3929066"/>
            <a:ext cx="3643338" cy="243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0063" r="5407" b="11429"/>
          <a:stretch>
            <a:fillRect/>
          </a:stretch>
        </p:blipFill>
        <p:spPr bwMode="auto">
          <a:xfrm>
            <a:off x="571472" y="500042"/>
            <a:ext cx="33875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3571900" cy="238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/>
          <a:srcRect l="18587" t="11822" b="15368"/>
          <a:stretch>
            <a:fillRect/>
          </a:stretch>
        </p:blipFill>
        <p:spPr bwMode="auto">
          <a:xfrm>
            <a:off x="5214942" y="500042"/>
            <a:ext cx="3309405" cy="248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 r="50000" b="51042"/>
          <a:stretch>
            <a:fillRect/>
          </a:stretch>
        </p:blipFill>
        <p:spPr bwMode="auto">
          <a:xfrm>
            <a:off x="107504" y="0"/>
            <a:ext cx="885698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9658" y="1066428"/>
            <a:ext cx="6144683" cy="473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 t="50000" r="50000"/>
          <a:stretch>
            <a:fillRect/>
          </a:stretch>
        </p:blipFill>
        <p:spPr bwMode="auto">
          <a:xfrm>
            <a:off x="179512" y="116632"/>
            <a:ext cx="8712968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704969"/>
            <a:ext cx="6336704" cy="502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latin typeface="Cambria" pitchFamily="18" charset="0"/>
                <a:ea typeface="Cambria" pitchFamily="18" charset="0"/>
              </a:rPr>
              <a:t>Цель игры: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родном городе;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 о малой родине и Отечестве;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гражданско-патриотические чувства, уважение к культурному, историческому прошлому и настоящему родного города;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 и умение классифицировать предметы по существенному признаку, обобщать их.</a:t>
            </a:r>
          </a:p>
        </p:txBody>
      </p:sp>
    </p:spTree>
    <p:extLst>
      <p:ext uri="{BB962C8B-B14F-4D97-AF65-F5344CB8AC3E}">
        <p14:creationId xmlns:p14="http://schemas.microsoft.com/office/powerpoint/2010/main" val="325523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11061" r="13801"/>
          <a:stretch>
            <a:fillRect/>
          </a:stretch>
        </p:blipFill>
        <p:spPr bwMode="auto">
          <a:xfrm>
            <a:off x="500034" y="642918"/>
            <a:ext cx="3500462" cy="2335643"/>
          </a:xfrm>
          <a:prstGeom prst="rect">
            <a:avLst/>
          </a:prstGeom>
          <a:noFill/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14422"/>
            <a:ext cx="3697268" cy="1169261"/>
          </a:xfrm>
          <a:prstGeom prst="rect">
            <a:avLst/>
          </a:prstGeom>
          <a:noFill/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10538" t="2734" r="17231" b="12500"/>
          <a:stretch>
            <a:fillRect/>
          </a:stretch>
        </p:blipFill>
        <p:spPr bwMode="auto">
          <a:xfrm>
            <a:off x="642910" y="4071942"/>
            <a:ext cx="3357586" cy="2214578"/>
          </a:xfrm>
          <a:prstGeom prst="rect">
            <a:avLst/>
          </a:prstGeom>
          <a:noFill/>
        </p:spPr>
      </p:pic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 t="11339" b="14371"/>
          <a:stretch>
            <a:fillRect/>
          </a:stretch>
        </p:blipFill>
        <p:spPr bwMode="auto">
          <a:xfrm>
            <a:off x="5286380" y="3929066"/>
            <a:ext cx="317333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11061" r="13801"/>
          <a:stretch>
            <a:fillRect/>
          </a:stretch>
        </p:blipFill>
        <p:spPr bwMode="auto">
          <a:xfrm>
            <a:off x="500034" y="642918"/>
            <a:ext cx="3500462" cy="2335643"/>
          </a:xfrm>
          <a:prstGeom prst="rect">
            <a:avLst/>
          </a:prstGeom>
          <a:noFill/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14422"/>
            <a:ext cx="3697268" cy="1169261"/>
          </a:xfrm>
          <a:prstGeom prst="rect">
            <a:avLst/>
          </a:prstGeom>
          <a:noFill/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10538" t="2734" r="17231" b="12500"/>
          <a:stretch>
            <a:fillRect/>
          </a:stretch>
        </p:blipFill>
        <p:spPr bwMode="auto">
          <a:xfrm>
            <a:off x="642910" y="4071942"/>
            <a:ext cx="3357586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929066"/>
            <a:ext cx="2412000" cy="241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 b="9285"/>
          <a:stretch>
            <a:fillRect/>
          </a:stretch>
        </p:blipFill>
        <p:spPr bwMode="auto">
          <a:xfrm>
            <a:off x="5973194" y="428604"/>
            <a:ext cx="20475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12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857628"/>
            <a:ext cx="2448000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929066"/>
            <a:ext cx="2412000" cy="241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 b="9285"/>
          <a:stretch>
            <a:fillRect/>
          </a:stretch>
        </p:blipFill>
        <p:spPr bwMode="auto">
          <a:xfrm>
            <a:off x="5973194" y="428604"/>
            <a:ext cx="20475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user\Desktop\каменск-уральский\мамо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3857628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каменск-уральский\воро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929065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каменск-уральский\богатырек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642918"/>
            <a:ext cx="3357586" cy="223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71480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user\Desktop\каменск-уральский\мамо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3857628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каменск-уральский\воро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929065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каменск-уральский\богатырек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642918"/>
            <a:ext cx="3357586" cy="223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571479"/>
            <a:ext cx="3500463" cy="233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3586" r="13933"/>
          <a:stretch>
            <a:fillRect/>
          </a:stretch>
        </p:blipFill>
        <p:spPr bwMode="auto">
          <a:xfrm>
            <a:off x="428596" y="4071942"/>
            <a:ext cx="36826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5" y="3929066"/>
            <a:ext cx="361598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571480"/>
            <a:ext cx="342833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</cp:revision>
  <dcterms:created xsi:type="dcterms:W3CDTF">2026-03-10T14:49:13Z</dcterms:created>
  <dcterms:modified xsi:type="dcterms:W3CDTF">2026-03-25T05:00:14Z</dcterms:modified>
</cp:coreProperties>
</file>