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4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9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41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8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8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3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2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8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9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6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8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D88FB3-9706-425D-B950-25821224D8D2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7E30CA-1AB8-498E-A8F5-8C1E7682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41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Аналитический отчет предметно - пространственной среды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группе раннего возраста. 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АНДОО «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д/с №8 «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Чоппууска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Шаманова Е.О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Рисунок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5" y="566408"/>
            <a:ext cx="1013234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579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построении развивающей среды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раннего возраста учитывали,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возрасте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сенсорные способности ребенка, поэтому развивающая предметно-пространственная среда должна создавать условия для развития анализаторов. Создавая предметно-пространственную среду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опирались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 активности, стабильности и зонирования. В группе созданы условия для взаимодействия детей с воспитателем и друг с другом. Стараемся обогатить среду такими элементами, которые бы стимулировали познавательную, развивающую, двигательную и иную активность детей. Свободная деятельность детей в развивающих центрах помогает им самостоятельно осуществлять поиск, включаемые в процесс исследования, а не получать готовые знания от педагога. Содержание предметно-пространственной среды соответствует интересам мальчиков и девочек, периодически изменяется, варьируется, по мере возможности обогащается. В нашей группе развивающая предметно-пространственная среда разделена на зоны, уголки-микроцентры для самостоятельной деятельности детей. </a:t>
            </a:r>
          </a:p>
        </p:txBody>
      </p:sp>
      <p:pic>
        <p:nvPicPr>
          <p:cNvPr id="8" name="Picture 13" descr="Рисунок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5" y="566408"/>
            <a:ext cx="1013234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 двигательной активности </a:t>
            </a:r>
            <a:br>
              <a:rPr lang="ru-RU" dirty="0" smtClean="0"/>
            </a:br>
            <a:r>
              <a:rPr lang="ru-RU" dirty="0" smtClean="0"/>
              <a:t>" </a:t>
            </a:r>
            <a:r>
              <a:rPr lang="ru-RU" dirty="0" err="1" smtClean="0"/>
              <a:t>Спортик</a:t>
            </a:r>
            <a:r>
              <a:rPr lang="ru-RU" dirty="0" smtClean="0"/>
              <a:t>"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" y="99588"/>
            <a:ext cx="6264997" cy="65728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59499" y="2218852"/>
            <a:ext cx="4965150" cy="4181948"/>
          </a:xfrm>
        </p:spPr>
        <p:txBody>
          <a:bodyPr>
            <a:normAutofit/>
          </a:bodyPr>
          <a:lstStyle/>
          <a:p>
            <a:r>
              <a:rPr lang="ru-RU" dirty="0"/>
              <a:t>Одним из самых любимых уголков в группе является центр физической активности. Он лаконично и гармонично вписывается в пространство групповой комнаты. Он пользуется популярностью у детей, поскольку реализует их потребности в двигательной активности. Здесь есть: коврики, дорожки массажные (для профилактики плоскостопия) ; мячи; обручи; скакалки; кегли; </a:t>
            </a:r>
            <a:r>
              <a:rPr lang="ru-RU" dirty="0" smtClean="0"/>
              <a:t>дуги; </a:t>
            </a:r>
            <a:r>
              <a:rPr lang="ru-RU" dirty="0"/>
              <a:t>шнуры длинные и короткие</a:t>
            </a:r>
            <a:r>
              <a:rPr lang="ru-RU" dirty="0" smtClean="0"/>
              <a:t>; модули; султанчики; погремушки; </a:t>
            </a:r>
            <a:r>
              <a:rPr lang="ru-RU" dirty="0"/>
              <a:t>атрибуты для проведения подвижных игр и утренней гимнастики. </a:t>
            </a:r>
          </a:p>
        </p:txBody>
      </p:sp>
    </p:spTree>
    <p:extLst>
      <p:ext uri="{BB962C8B-B14F-4D97-AF65-F5344CB8AC3E}">
        <p14:creationId xmlns:p14="http://schemas.microsoft.com/office/powerpoint/2010/main" val="19354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422" y="64881"/>
            <a:ext cx="3657600" cy="11339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</a:t>
            </a:r>
            <a:r>
              <a:rPr lang="ru-RU" dirty="0" err="1" smtClean="0"/>
              <a:t>сенсорики</a:t>
            </a:r>
            <a:r>
              <a:rPr lang="ru-RU" dirty="0" smtClean="0"/>
              <a:t> и конструирования «Веселые кубики»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" y="64882"/>
            <a:ext cx="3720975" cy="67931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1198828"/>
            <a:ext cx="3962400" cy="490622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условием, способствующим сенсорному развитию, является специально организованная развивающая среда, которая включает в себя: дидактический стол, пирамидки различных цветов гаммы, различной формы и разнообразной фактуры, шнуровки, разнообразные вкладыши, дидактические игры 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вкладыши из 5-10 элементов, сборные игрушки, пирамидки (из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элементами моделирования и замещения, лото, парные картинки и другие настольно-печатные игры; комплект геометрических фигур, предметов различной геометрической формы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конструктором, наши малыши формируют не только моторику, внимательность, мышление, воображение, но и приобретают трудовые навыки. Оборудование и материалы, которые есть у нас в уголке: деревянные ,мягкие, пластмассовые конструкторы(большие и маленькие) с разнообразными способами крепления деталей; строительные наборы с деталями разных форм и размеров; маленькие игрушечные персонажи (котята, собачки и др., машинки, для обыгрывания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09" y="64882"/>
            <a:ext cx="4345663" cy="3447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09" y="3512746"/>
            <a:ext cx="4345663" cy="33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7107" y="694853"/>
            <a:ext cx="3779146" cy="491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</a:t>
            </a:r>
            <a:r>
              <a:rPr lang="ru-RU" dirty="0" err="1" smtClean="0"/>
              <a:t>эксперементирования</a:t>
            </a:r>
            <a:r>
              <a:rPr lang="ru-RU" dirty="0" smtClean="0"/>
              <a:t> и труда «</a:t>
            </a:r>
            <a:r>
              <a:rPr lang="ru-RU" dirty="0" err="1" smtClean="0"/>
              <a:t>Любознайка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6" y="90534"/>
            <a:ext cx="3981450" cy="66452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66213" y="1603763"/>
            <a:ext cx="4159389" cy="4615968"/>
          </a:xfrm>
        </p:spPr>
        <p:txBody>
          <a:bodyPr>
            <a:normAutofit/>
          </a:bodyPr>
          <a:lstStyle/>
          <a:p>
            <a:r>
              <a:rPr lang="ru-RU" dirty="0"/>
              <a:t>Для формирования у детей интереса к исследовательской деятельности, представлений об окружающей природе и в целях развития их интеллекта. Для проведения опытов были собраны разнообразные материалы </a:t>
            </a:r>
            <a:r>
              <a:rPr lang="ru-RU" dirty="0" smtClean="0"/>
              <a:t>(крупы</a:t>
            </a:r>
            <a:r>
              <a:rPr lang="ru-RU" dirty="0"/>
              <a:t>, пищевые красители, бумага разных видов, прозрачные и непрозрачные сосуды разных форм и размеров, бытовые предметы из </a:t>
            </a:r>
            <a:r>
              <a:rPr lang="ru-RU" dirty="0" smtClean="0"/>
              <a:t>пластмассы, мыльные пузыри, безопасные зеркала, ситечки, трубочки, лейки, формочки, совочки, грабельки, природный </a:t>
            </a:r>
            <a:r>
              <a:rPr lang="ru-RU" dirty="0"/>
              <a:t>материал (шишки, </a:t>
            </a:r>
            <a:r>
              <a:rPr lang="ru-RU" dirty="0" smtClean="0"/>
              <a:t>каштаны, </a:t>
            </a:r>
            <a:r>
              <a:rPr lang="ru-RU" dirty="0"/>
              <a:t>камешки, ракушки, перья, пух, бросовый материал (упаковки от киндер-сюрпризов, пробки, поролон).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92" y="90535"/>
            <a:ext cx="3621535" cy="66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636" y="685800"/>
            <a:ext cx="3657600" cy="15239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для организации предметных и предметно манипуляторных игр «Непоседы»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4772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5626" y="2209799"/>
            <a:ext cx="4156374" cy="464820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ребенок пытается воспроизводить те действия взрослых, которые он наблюдает в своей повседневной жизни. Игра является важным условием социального развития детей. Для современного развития игры в группе созданы необходимые условия: оборудовали игровую зону детской мебелью, Внесли различные атрибуты для игры в "Дом", "Магазин", "Парикмахерская",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"Водители", " Прачечная" и др. Куклы;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кухонной и чайной посуды; набор овощей и фруктов; машины крупные и средние; грузовые и легковые;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утюг,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игрушки-забавы;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фартуки; 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ребенку использовать накопленный опыт в мире игры.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22" y="0"/>
            <a:ext cx="4068441" cy="3666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22" y="3666653"/>
            <a:ext cx="4068441" cy="31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8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6390" y="140328"/>
            <a:ext cx="3748135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познания и коммуникации (книжный уголок) «Умный малыш»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5966" cy="67810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7750" y="1612270"/>
            <a:ext cx="3524250" cy="4308696"/>
          </a:xfrm>
        </p:spPr>
        <p:txBody>
          <a:bodyPr>
            <a:normAutofit/>
          </a:bodyPr>
          <a:lstStyle/>
          <a:p>
            <a:r>
              <a:rPr lang="ru-RU" dirty="0"/>
              <a:t>Основной задачей в этом возрасте является - формирование навыка слушания умения обращаться с книгой; формирование и расширение представлений об окружающем. Оборудование и материалы, которое есть у нас в уголке: стеллаж для книг, стол и стульчик; книжки по программе, любимые книжки детей, книжки малышки, </a:t>
            </a:r>
            <a:r>
              <a:rPr lang="ru-RU" dirty="0" smtClean="0"/>
              <a:t>книжки-игрушки, альбомы по темам, дидактические игры (карточки), иллюстрации к детским произведениям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59" y="0"/>
            <a:ext cx="4774759" cy="3703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75" y="3223034"/>
            <a:ext cx="4774759" cy="35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691" y="341767"/>
            <a:ext cx="3657600" cy="12606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творчества и продуктивной деятельности «карандаш»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4" y="124485"/>
            <a:ext cx="6491885" cy="65569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313" y="1747317"/>
            <a:ext cx="4921234" cy="493414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центров эмоционального благополучия ребёнка в группе, развитие его художественных способностей и интересов. В изобразительной деятельности мы разместили различные материалы с разнообразными средствами изображения, наборы цветных карандашей, гуашь,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кисточки - тонкие и толстые, с целью формирования у малышей представления об их выразительных возможностях. Хотелось остановиться на нетрадиционных техниках рисования. Рисование в нетрадиционных техниках, необычными материалами с использованием нестандартного оборудования вызывает у дошкольников повышенный интерес к изобразительной деятельности, позволяет ощутить незабываемые положительные эмоции, развивает воображение и художественное творчество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18" y="2839601"/>
            <a:ext cx="10650727" cy="1507067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Picture 12" descr="Рисунок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60" y="375295"/>
            <a:ext cx="205584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1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231</TotalTime>
  <Words>819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Сектор</vt:lpstr>
      <vt:lpstr>Аналитический отчет предметно - пространственной среды в группе раннего возраста. </vt:lpstr>
      <vt:lpstr>Презентация PowerPoint</vt:lpstr>
      <vt:lpstr>центр двигательной активности  " Спортик" </vt:lpstr>
      <vt:lpstr>Центр сенсорики и конструирования «Веселые кубики»</vt:lpstr>
      <vt:lpstr>Центр эксперементирования и труда «Любознайка»</vt:lpstr>
      <vt:lpstr>Центр для организации предметных и предметно манипуляторных игр «Непоседы»</vt:lpstr>
      <vt:lpstr>Центр познания и коммуникации (книжный уголок) «Умный малыш»</vt:lpstr>
      <vt:lpstr>Центр творчества и продуктивной деятельности «карандаш»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34</cp:revision>
  <dcterms:created xsi:type="dcterms:W3CDTF">2026-03-24T09:47:11Z</dcterms:created>
  <dcterms:modified xsi:type="dcterms:W3CDTF">2026-03-25T00:00:36Z</dcterms:modified>
</cp:coreProperties>
</file>