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685C76-268C-4A4D-9F24-62EA7AFE62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56B6E29-EF4D-44C5-A815-FE214B037D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B471A2-6230-4477-95E7-6A580992A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2997-E3C2-4707-B7C6-6791512427F0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1CB3DC1-FC65-480E-B0BB-9E270849B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BE7687-73AB-42A5-9455-2DB7509DB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7B465-DF04-48A8-A60B-C76A85FB8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4017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4D81E4-47DC-4796-A0E8-A9534F605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E5FF057-0DC2-4047-9367-D7FA8491CF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809FBA-C470-470D-9CD2-B71F3154A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2997-E3C2-4707-B7C6-6791512427F0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AA6204C-08D4-4C3A-A5AB-0968ECBDC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8B378FE-8AA2-4D97-AE61-AB897C083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7B465-DF04-48A8-A60B-C76A85FB8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979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EFBEABF-A2D4-49A7-A7ED-B99DA0367F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D4B09D3-C399-43FE-B897-FFFF590828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94C5796-E15B-48AA-8C95-CEEEE63E2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2997-E3C2-4707-B7C6-6791512427F0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FE0087-39D1-454C-AD7C-64AAF3C15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4A4D1EE-AC4C-4EAA-A35A-3E4E74B80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7B465-DF04-48A8-A60B-C76A85FB8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8939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1CFD8D-250A-421C-A424-7D07C685C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144AB6-1CD9-495E-952F-6862D5B96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1F36CE8-5A96-4D42-B25F-0A7FED457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2997-E3C2-4707-B7C6-6791512427F0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D28151E-395E-4E4E-801F-711A9D991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BD1943-C116-40AF-9FCF-8A93FC43D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7B465-DF04-48A8-A60B-C76A85FB8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710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4581B5-1728-4EF5-B727-FFDE48C6B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D2EC7F5-B1FA-4D47-9707-8EB493A264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70250B0-2085-4AFB-B5A0-7A145A968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2997-E3C2-4707-B7C6-6791512427F0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BC02DE-AB4D-40D4-BCBF-7BB6A7619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AB3E15F-F409-409E-AB00-D2F3E7038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7B465-DF04-48A8-A60B-C76A85FB8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0461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59C3E3-87F1-457C-AEE7-3867BD337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2BC748-DA3F-4E7D-AC8F-39D52B7F94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5046B77-9DBB-4E5F-BE48-9FB77E055B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61B3F81-35F8-4CF5-8B87-E3182CFFB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2997-E3C2-4707-B7C6-6791512427F0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8A3FAD-A3B8-4570-A935-A007037A0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ED33D90-364B-4803-893D-0A991F58D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7B465-DF04-48A8-A60B-C76A85FB8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830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8FE64C-677D-47B7-BABC-0F836C00E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DF69CB-06F8-4415-A73D-A0E820E84E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39F4812-4171-4095-8262-A8E322BEDF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2BA3E78-4EB2-42F1-8A0A-B4D15FEF23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EA4BE7B-627B-45A3-A6CB-5394803B4B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53228C0-A6F0-47E8-9469-39A8E97B8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2997-E3C2-4707-B7C6-6791512427F0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D1D7067-73D2-4D99-BEFD-3BAFA4915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7F9F2DE-D673-4C4A-855E-A73106F98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7B465-DF04-48A8-A60B-C76A85FB8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485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0AE703-60DA-4CBE-9B48-1A5541715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2DB70C18-9F94-44F0-8276-FD3598FA1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2997-E3C2-4707-B7C6-6791512427F0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85054B1-DDAE-4E9B-A275-84D668855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D5FE953-404C-463C-8262-0DB965F67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7B465-DF04-48A8-A60B-C76A85FB8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982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4358B4E-8630-4B74-B0CD-8C88FEC00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2997-E3C2-4707-B7C6-6791512427F0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82CA1AD-B5D2-4BA1-A199-3F7BEF992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1501478-8465-4801-AF9E-11E09481B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7B465-DF04-48A8-A60B-C76A85FB8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3541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7CF49D-24AD-407B-953D-75DC3ED47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60866F-DE54-46F5-BCD4-EFE38C2FA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CF266C-B39C-4E1B-898C-806B84B45D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759F4D7-F801-4FB8-9476-3718E6996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2997-E3C2-4707-B7C6-6791512427F0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153AF95-DAC2-437B-AFFD-49C3546B8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56589EC-1C5D-42F2-946C-A34E55F41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7B465-DF04-48A8-A60B-C76A85FB8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270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301647-D6BC-4D3F-9452-A4E4C9345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3974EF2-19E5-4200-9BDC-8A0ED692D4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3CCCFE3-F149-42D5-AE60-5DB02AC5E1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625C813-02BF-4CEE-B4B4-468403497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D2997-E3C2-4707-B7C6-6791512427F0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99F39A5-3396-4A60-9062-5C654AE21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31D4DE3-5493-4FBA-98AD-311D7CB35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7B465-DF04-48A8-A60B-C76A85FB8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9973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A6A5DC-B8E6-4E8D-B6A4-4FDE50218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F48B18E-A891-4E2F-ABF6-0ACBE80460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A01330-C486-49D7-87A9-9EF1B877B4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D2997-E3C2-4707-B7C6-6791512427F0}" type="datetimeFigureOut">
              <a:rPr lang="ru-RU" smtClean="0"/>
              <a:t>24.03.2026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19141BC-BDEE-4FA9-A3C9-008CE4CA7F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6934D4-93BD-4BBE-88B9-D135DB8F8F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7B465-DF04-48A8-A60B-C76A85FB80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584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8.jpg"/><Relationship Id="rId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605038-97C4-4224-8F81-D37DE19E89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6081"/>
            <a:ext cx="9144000" cy="1960879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Автономное Профессиональное образовательное учреждение среднего образования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«ТИПУ «Кулинар»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1F8726B-A245-429A-A6F5-0B6FCD1ED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54960"/>
            <a:ext cx="9144000" cy="3251200"/>
          </a:xfrm>
        </p:spPr>
        <p:txBody>
          <a:bodyPr>
            <a:normAutofit fontScale="92500" lnSpcReduction="10000"/>
          </a:bodyPr>
          <a:lstStyle/>
          <a:p>
            <a:r>
              <a:rPr lang="ru-RU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Сахарная мастика</a:t>
            </a:r>
            <a:endParaRPr lang="ru-RU" sz="6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декорирования кондитерских изделий</a:t>
            </a:r>
          </a:p>
          <a:p>
            <a:endParaRPr lang="ru-RU" sz="4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Шашова</a:t>
            </a:r>
            <a:r>
              <a:rPr lang="ru-RU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Ульяна группа 202</a:t>
            </a:r>
          </a:p>
        </p:txBody>
      </p:sp>
    </p:spTree>
    <p:extLst>
      <p:ext uri="{BB962C8B-B14F-4D97-AF65-F5344CB8AC3E}">
        <p14:creationId xmlns:p14="http://schemas.microsoft.com/office/powerpoint/2010/main" val="4003879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BBCD78-53EE-4E67-8B9A-A7E88F5B3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242" y="1"/>
            <a:ext cx="11355572" cy="1690688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Мастика – это сахарная паста </a:t>
            </a:r>
            <a:b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«съедобный </a:t>
            </a:r>
            <a:r>
              <a:rPr lang="ru-RU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пластелин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для декора изделий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802F4EA-1AED-4CC1-973B-F815D6869F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556" y="2710992"/>
            <a:ext cx="3136985" cy="335865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3FF20E7-8739-4316-AACE-4119BF8C54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7379" y="1690688"/>
            <a:ext cx="3497241" cy="4553408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0CDE35C-512A-49DC-8F7D-1479B950D35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4098" y="2710992"/>
            <a:ext cx="3300346" cy="3300346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069911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5F0699-EF63-4769-80A2-9ECA8AF29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Кроме сахарной мастики (основной вид) существуют и другие виды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C3B381-7312-43B6-9EC6-4E0376AD0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Мастика на основе </a:t>
            </a:r>
            <a:r>
              <a:rPr lang="ru-RU" sz="3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маршмеллоу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зефира</a:t>
            </a:r>
          </a:p>
          <a:p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Желатиновая мастика</a:t>
            </a:r>
          </a:p>
          <a:p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Молочная мастика</a:t>
            </a:r>
          </a:p>
          <a:p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Марципановая мастика</a:t>
            </a:r>
          </a:p>
          <a:p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Медовая мастика</a:t>
            </a:r>
          </a:p>
          <a:p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шоколадная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0319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C3DBDB-A69E-4E94-8424-4F739D8750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работы с мастикой: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C9424B-34CF-4101-811E-D9CFD1AA09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477540" cy="4802187"/>
          </a:xfrm>
        </p:spPr>
        <p:txBody>
          <a:bodyPr/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окрашивания используйте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гелевые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красители</a:t>
            </a:r>
          </a:p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Используйте качественные инструменты для работы</a:t>
            </a:r>
          </a:p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Утюжок, силиконовый коврик, скалки,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молды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скрепления элементов можно использовать яичный белок или воду</a:t>
            </a:r>
          </a:p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Мастика не терпит влагу..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3677AA1B-ABC2-408C-9C7E-3B7529F8078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5740" y="1796903"/>
            <a:ext cx="5569434" cy="4210492"/>
          </a:xfrm>
        </p:spPr>
      </p:pic>
    </p:spTree>
    <p:extLst>
      <p:ext uri="{BB962C8B-B14F-4D97-AF65-F5344CB8AC3E}">
        <p14:creationId xmlns:p14="http://schemas.microsoft.com/office/powerpoint/2010/main" val="3033873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0BFF92-A885-4305-8527-9B47202A1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1"/>
            <a:ext cx="11334306" cy="1690688"/>
          </a:xfrm>
        </p:spPr>
        <p:txBody>
          <a:bodyPr>
            <a:normAutofit/>
          </a:bodyPr>
          <a:lstStyle/>
          <a:p>
            <a: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мастики для обтяжки</a:t>
            </a:r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2851E7BC-8893-40D8-9C37-293E757BBF5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257" y="1546074"/>
            <a:ext cx="4159102" cy="4737439"/>
          </a:xfrm>
        </p:spPr>
      </p:pic>
      <p:pic>
        <p:nvPicPr>
          <p:cNvPr id="8" name="Объект 7">
            <a:extLst>
              <a:ext uri="{FF2B5EF4-FFF2-40B4-BE49-F238E27FC236}">
                <a16:creationId xmlns:a16="http://schemas.microsoft.com/office/drawing/2014/main" id="{E5D1871F-08F4-4BCF-B498-947C66A1940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643" y="1565331"/>
            <a:ext cx="3625839" cy="4843540"/>
          </a:xfrm>
        </p:spPr>
      </p:pic>
    </p:spTree>
    <p:extLst>
      <p:ext uri="{BB962C8B-B14F-4D97-AF65-F5344CB8AC3E}">
        <p14:creationId xmlns:p14="http://schemas.microsoft.com/office/powerpoint/2010/main" val="19411287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D85635-9982-4FD7-9229-67E8142EB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240" y="111761"/>
            <a:ext cx="11596104" cy="1578928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мастики для фигурок и других декоративных элементов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8B56DDB3-A590-43B7-B442-10C2EF99E31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27" y="2058194"/>
            <a:ext cx="5648373" cy="4236280"/>
          </a:xfrm>
        </p:spPr>
      </p:pic>
      <p:pic>
        <p:nvPicPr>
          <p:cNvPr id="8" name="Объект 7">
            <a:extLst>
              <a:ext uri="{FF2B5EF4-FFF2-40B4-BE49-F238E27FC236}">
                <a16:creationId xmlns:a16="http://schemas.microsoft.com/office/drawing/2014/main" id="{98074545-C647-4A9D-8133-95F40519DF8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8473" y="1825625"/>
            <a:ext cx="3449053" cy="4351338"/>
          </a:xfrm>
        </p:spPr>
      </p:pic>
    </p:spTree>
    <p:extLst>
      <p:ext uri="{BB962C8B-B14F-4D97-AF65-F5344CB8AC3E}">
        <p14:creationId xmlns:p14="http://schemas.microsoft.com/office/powerpoint/2010/main" val="41221334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20F7C0-BC07-4931-B0CA-7748D62B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38373"/>
          </a:xfrm>
        </p:spPr>
        <p:txBody>
          <a:bodyPr>
            <a:normAutofit/>
          </a:bodyPr>
          <a:lstStyle/>
          <a:p>
            <a:r>
              <a:rPr lang="ru-RU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Тематические композиции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A23BACE6-5F13-4C93-942C-C015BC429C0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434856"/>
            <a:ext cx="3742107" cy="3742107"/>
          </a:xfrm>
        </p:spPr>
      </p:pic>
      <p:pic>
        <p:nvPicPr>
          <p:cNvPr id="8" name="Объект 7">
            <a:extLst>
              <a:ext uri="{FF2B5EF4-FFF2-40B4-BE49-F238E27FC236}">
                <a16:creationId xmlns:a16="http://schemas.microsoft.com/office/drawing/2014/main" id="{FB7B5562-6C24-4F2A-8977-B788FD69AFA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9244" y="3429000"/>
            <a:ext cx="2439314" cy="2981384"/>
          </a:xfr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E785F266-A624-4A51-928C-1B8634BF9F3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50" y="1673145"/>
            <a:ext cx="3515297" cy="2632764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906D9FB3-494D-40D3-9C00-0CF3A59B1D5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8238" y="1285875"/>
            <a:ext cx="2857500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840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585BA87-2698-425A-B269-8A76139CC2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096" y="844106"/>
            <a:ext cx="5021465" cy="570554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B1F594C-87AF-40D9-B32A-83B17FF9439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6512" y="1029585"/>
            <a:ext cx="5520070" cy="5520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689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998232-818F-4139-B916-52D4F1A99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51" y="0"/>
            <a:ext cx="11632019" cy="1648048"/>
          </a:xfrm>
        </p:spPr>
        <p:txBody>
          <a:bodyPr/>
          <a:lstStyle/>
          <a:p>
            <a:r>
              <a:rPr lang="ru-RU" dirty="0"/>
              <a:t>  </a:t>
            </a:r>
            <a:r>
              <a:rPr lang="ru-RU" sz="4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тематической композиции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9C1439B-BE5D-4F26-B916-A54CED6083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224" y="1648048"/>
            <a:ext cx="3946895" cy="301034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C0C7C54-13B8-4913-9C2D-4353E66199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1264" y="1493211"/>
            <a:ext cx="4793512" cy="3595134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CB5EE8B-5762-4441-9103-67AF521E69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3014" y="3373845"/>
            <a:ext cx="27432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75810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122</Words>
  <Application>Microsoft Office PowerPoint</Application>
  <PresentationFormat>Широкоэкранный</PresentationFormat>
  <Paragraphs>23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Государственное Автономное Профессиональное образовательное учреждение среднего образования «ТИПУ «Кулинар»</vt:lpstr>
      <vt:lpstr>              Мастика – это сахарная паста     «съедобный пластелин» для декора изделий</vt:lpstr>
      <vt:lpstr>Кроме сахарной мастики (основной вид) существуют и другие виды</vt:lpstr>
      <vt:lpstr>Правила работы с мастикой:</vt:lpstr>
      <vt:lpstr>Использование мастики для обтяжки </vt:lpstr>
      <vt:lpstr>Использование мастики для фигурок и других декоративных элементов</vt:lpstr>
      <vt:lpstr>         Тематические композиции</vt:lpstr>
      <vt:lpstr>Презентация PowerPoint</vt:lpstr>
      <vt:lpstr>  Создание тематической композиции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Сахарная мастика</dc:title>
  <dc:creator>User</dc:creator>
  <cp:lastModifiedBy>User</cp:lastModifiedBy>
  <cp:revision>8</cp:revision>
  <dcterms:created xsi:type="dcterms:W3CDTF">2022-06-28T06:41:09Z</dcterms:created>
  <dcterms:modified xsi:type="dcterms:W3CDTF">2026-03-24T08:55:00Z</dcterms:modified>
</cp:coreProperties>
</file>