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59" r:id="rId3"/>
    <p:sldId id="258" r:id="rId4"/>
    <p:sldId id="264" r:id="rId5"/>
    <p:sldId id="260" r:id="rId6"/>
    <p:sldId id="261" r:id="rId7"/>
    <p:sldId id="262" r:id="rId8"/>
    <p:sldId id="265" r:id="rId9"/>
    <p:sldId id="266" r:id="rId10"/>
    <p:sldId id="267" r:id="rId11"/>
  </p:sldIdLst>
  <p:sldSz cx="12192000" cy="6858000"/>
  <p:notesSz cx="6858000" cy="9144000"/>
  <p:embeddedFontLst>
    <p:embeddedFont>
      <p:font typeface="Exo 2 Black" panose="020B0604020202020204" charset="-52"/>
      <p:bold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Exo 2 Medium" panose="020B0604020202020204" charset="-52"/>
      <p:regular r:id="rId20"/>
    </p:embeddedFont>
    <p:embeddedFont>
      <p:font typeface="Exo 2 SemiBold" panose="020B0604020202020204" charset="-52"/>
      <p:regular r:id="rId21"/>
      <p:bold r:id="rId22"/>
    </p:embeddedFont>
    <p:embeddedFont>
      <p:font typeface="Exo 2 Light" panose="020B0604020202020204" charset="-52"/>
      <p:regular r:id="rId23"/>
    </p:embeddedFont>
  </p:embeddedFontLst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131"/>
    <a:srgbClr val="BBAB9C"/>
    <a:srgbClr val="262626"/>
    <a:srgbClr val="928B84"/>
    <a:srgbClr val="FEF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2"/>
    <p:restoredTop sz="94626"/>
  </p:normalViewPr>
  <p:slideViewPr>
    <p:cSldViewPr snapToGrid="0">
      <p:cViewPr>
        <p:scale>
          <a:sx n="60" d="100"/>
          <a:sy n="60" d="100"/>
        </p:scale>
        <p:origin x="1044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115D2-3480-9F4D-AF7E-A6E9E7B155F6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CCEBC-F7E2-F343-B634-96E98B4BDDA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0428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CCEBC-F7E2-F343-B634-96E98B4BDDA8}" type="slidenum">
              <a:rPr lang="ru-BY" smtClean="0"/>
              <a:t>1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2618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CCEBC-F7E2-F343-B634-96E98B4BDDA8}" type="slidenum">
              <a:rPr lang="ru-BY" smtClean="0"/>
              <a:t>2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883214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CCEBC-F7E2-F343-B634-96E98B4BDDA8}" type="slidenum">
              <a:rPr lang="ru-BY" smtClean="0"/>
              <a:t>4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958628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CCEBC-F7E2-F343-B634-96E98B4BDDA8}" type="slidenum">
              <a:rPr lang="ru-BY" smtClean="0"/>
              <a:t>5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787025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CCEBC-F7E2-F343-B634-96E98B4BDDA8}" type="slidenum">
              <a:rPr lang="ru-BY" smtClean="0"/>
              <a:t>7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116828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CCEBC-F7E2-F343-B634-96E98B4BDDA8}" type="slidenum">
              <a:rPr lang="ru-BY" smtClean="0"/>
              <a:t>9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181319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CCEBC-F7E2-F343-B634-96E98B4BDDA8}" type="slidenum">
              <a:rPr lang="ru-BY" smtClean="0"/>
              <a:t>10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6718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636AA-B461-3307-AC5A-E995668EC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89D7E6-AAA0-62BD-8D16-DFDAFA97A4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44108-68E9-CAD9-2CE7-F9829AD6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C163-D615-0A43-A58F-1D2D7331C528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233EE5-7E0D-F806-933A-CEAE4568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79C4D9-6F4D-10B7-C6FD-E1ACCDC6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CD31-316B-8B46-8739-6AF170CBB67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107503504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0A90C-4EAF-599F-8EC3-FE9BC7A51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137F9F-9516-0F5F-C488-92294C782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81119-3EB8-A10A-C2F7-2DD8DA5CA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C163-D615-0A43-A58F-1D2D7331C528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AF8C8F-CF30-9099-C2A6-BD1CA7D1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CB369A-5AB0-4022-476A-D324208C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CD31-316B-8B46-8739-6AF170CBB67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734419002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AC3944C-CB7C-B8EC-2E67-1551094D7D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33E541-0558-0CBC-BD76-C63182284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C0A51-5F31-782E-3BF3-B4BCC6F27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C163-D615-0A43-A58F-1D2D7331C528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70CDAC-E5E4-8B72-C8A1-F9249D68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53D3EF-22D5-8044-FE41-81259722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CD31-316B-8B46-8739-6AF170CBB67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970564518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0F638-2376-85D2-6E3A-BF66D395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3A6155-ACB8-D48A-6296-9976B4A96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F89297-8D0C-8633-C81B-B62DD7DE2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C163-D615-0A43-A58F-1D2D7331C528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593F08-410E-F5C9-445C-DFA1B70F0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76A54C-956C-F26A-7D2B-25216F66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CD31-316B-8B46-8739-6AF170CBB67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38386197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F4DA8-319F-846D-56BC-D1A9A692D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2EA17-8DD7-8B4E-DF44-CF61AF47D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243C0-137A-7463-3E41-59E9EB4BD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C163-D615-0A43-A58F-1D2D7331C528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94EF17-DBE0-D8A6-25EA-34662C92C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B10187-8DEC-863F-1A8B-1989900D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CD31-316B-8B46-8739-6AF170CBB67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175208108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0E57D-926E-6071-03FE-F9581ADD1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AADC5-F4D2-BB48-0625-F64A27B88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37A142-226A-F7E8-1F31-94CB1493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49AAB6-159E-34BE-3CEC-75195ED2F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C163-D615-0A43-A58F-1D2D7331C528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478582-F146-69E7-764A-67A2A7AC3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34E59D-ECED-C8BF-7FA7-EC1E1A14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CD31-316B-8B46-8739-6AF170CBB67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761690758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5F027-B466-0B21-BF60-AFB9D7879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5E9E2-D37B-9355-CF63-AD714E8C2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CEA003-1DB1-1DF9-3DBF-2469ED2D5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2A0500-93E9-7F81-8EF2-9F6C70B3F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4273E5-7C8D-8056-7BB9-378E3A245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C3B898-9AEF-49E8-F4EE-63AFD4D8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C163-D615-0A43-A58F-1D2D7331C528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E86DDB-C068-EBA3-F5CD-9CC22CEB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F93E9B-69F8-6391-B25E-3B721576D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CD31-316B-8B46-8739-6AF170CBB67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950872173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45A72-AE39-001A-05E0-4E910749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AB20A87-6C1E-8439-A22E-E11BBFE1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C163-D615-0A43-A58F-1D2D7331C528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AD7F66-93C5-22FB-308C-24736B7F3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F18AE8-292F-6683-0672-022E09BC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CD31-316B-8B46-8739-6AF170CBB67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760467604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5909B4-F6FF-9A9A-5F6B-CECEA7213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C163-D615-0A43-A58F-1D2D7331C528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D45C3-DA18-DE04-430E-C68FE556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DC3FEE-0432-6E15-EB91-FEFE9A52B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CD31-316B-8B46-8739-6AF170CBB67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740574283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4FD92-E481-2E6E-2353-2A41661AB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636D8A-84B5-69A8-6D56-BD3BE7C0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5FC643-6673-D53E-D2D7-61EFC6A99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FC2A8B-0BAA-16C0-7CE5-F4F7D9ECB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C163-D615-0A43-A58F-1D2D7331C528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0D7A56-26FE-B889-B6BC-84119A15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A204D9-82D6-5185-C3CC-2CD0AC39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CD31-316B-8B46-8739-6AF170CBB67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7073061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CA9A9-6384-268E-97A1-B1C6837E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9EA4B8-D9F8-2C33-EAC6-672D90F8D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60E8F6-53B2-B412-ABC0-0FE10FF1C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EBC3AE-11EB-706F-6170-285C0A48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C163-D615-0A43-A58F-1D2D7331C528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1C226B-E0C9-93FB-FF5C-61C4953F2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B532F3-13A6-7330-2E20-A4D46400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CD31-316B-8B46-8739-6AF170CBB67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154416511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2191A-D30F-D21D-9C50-3962CB17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FD43E6-0384-6C3E-BB01-8509E25F7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20BF69-F731-0A64-7ED7-9950D489B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DC163-D615-0A43-A58F-1D2D7331C528}" type="datetimeFigureOut">
              <a:rPr lang="ru-BY" smtClean="0"/>
              <a:t>10/28/2025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369E6B-B5F8-B9C7-B669-5F0ED90E1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3B502-9EF6-FE84-C811-D3559A55F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3CD31-316B-8B46-8739-6AF170CBB67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6043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/>
          <a:srcRect b="6029"/>
          <a:stretch/>
        </p:blipFill>
        <p:spPr>
          <a:xfrm>
            <a:off x="-339733" y="-149409"/>
            <a:ext cx="12600066" cy="6969309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31F9FB7-11A0-09AD-9E15-3B2B0A37555E}"/>
              </a:ext>
            </a:extLst>
          </p:cNvPr>
          <p:cNvGrpSpPr/>
          <p:nvPr/>
        </p:nvGrpSpPr>
        <p:grpSpPr>
          <a:xfrm>
            <a:off x="-412980" y="-819095"/>
            <a:ext cx="12746560" cy="8251787"/>
            <a:chOff x="-7968587" y="-3193975"/>
            <a:chExt cx="12192000" cy="812085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8BF4796-6DB0-5CEA-2F42-0BCD0A174A7B}"/>
                </a:ext>
              </a:extLst>
            </p:cNvPr>
            <p:cNvSpPr/>
            <p:nvPr/>
          </p:nvSpPr>
          <p:spPr>
            <a:xfrm>
              <a:off x="-7968587" y="-1085044"/>
              <a:ext cx="12192000" cy="5475249"/>
            </a:xfrm>
            <a:prstGeom prst="rect">
              <a:avLst/>
            </a:prstGeom>
            <a:gradFill flip="none" rotWithShape="1">
              <a:gsLst>
                <a:gs pos="0">
                  <a:srgbClr val="FEFEEE">
                    <a:alpha val="0"/>
                  </a:srgbClr>
                </a:gs>
                <a:gs pos="9800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 dirty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9D5A51E-C1C8-DDF2-F54B-243ADFE92278}"/>
                </a:ext>
              </a:extLst>
            </p:cNvPr>
            <p:cNvSpPr/>
            <p:nvPr/>
          </p:nvSpPr>
          <p:spPr>
            <a:xfrm>
              <a:off x="-2305781" y="-3193975"/>
              <a:ext cx="6296785" cy="8120854"/>
            </a:xfrm>
            <a:custGeom>
              <a:avLst/>
              <a:gdLst>
                <a:gd name="connsiteX0" fmla="*/ 0 w 4416376"/>
                <a:gd name="connsiteY0" fmla="*/ 2208188 h 4416376"/>
                <a:gd name="connsiteX1" fmla="*/ 2208188 w 4416376"/>
                <a:gd name="connsiteY1" fmla="*/ 0 h 4416376"/>
                <a:gd name="connsiteX2" fmla="*/ 4416376 w 4416376"/>
                <a:gd name="connsiteY2" fmla="*/ 2208188 h 4416376"/>
                <a:gd name="connsiteX3" fmla="*/ 2208188 w 4416376"/>
                <a:gd name="connsiteY3" fmla="*/ 4416376 h 4416376"/>
                <a:gd name="connsiteX4" fmla="*/ 0 w 4416376"/>
                <a:gd name="connsiteY4" fmla="*/ 2208188 h 4416376"/>
                <a:gd name="connsiteX0" fmla="*/ 153272 w 4569648"/>
                <a:gd name="connsiteY0" fmla="*/ 4839876 h 7048064"/>
                <a:gd name="connsiteX1" fmla="*/ 1001011 w 4569648"/>
                <a:gd name="connsiteY1" fmla="*/ 0 h 7048064"/>
                <a:gd name="connsiteX2" fmla="*/ 4569648 w 4569648"/>
                <a:gd name="connsiteY2" fmla="*/ 4839876 h 7048064"/>
                <a:gd name="connsiteX3" fmla="*/ 2361460 w 4569648"/>
                <a:gd name="connsiteY3" fmla="*/ 7048064 h 7048064"/>
                <a:gd name="connsiteX4" fmla="*/ 153272 w 4569648"/>
                <a:gd name="connsiteY4" fmla="*/ 4839876 h 7048064"/>
                <a:gd name="connsiteX0" fmla="*/ 154916 w 4571292"/>
                <a:gd name="connsiteY0" fmla="*/ 4839876 h 7494113"/>
                <a:gd name="connsiteX1" fmla="*/ 1002655 w 4571292"/>
                <a:gd name="connsiteY1" fmla="*/ 0 h 7494113"/>
                <a:gd name="connsiteX2" fmla="*/ 4571292 w 4571292"/>
                <a:gd name="connsiteY2" fmla="*/ 4839876 h 7494113"/>
                <a:gd name="connsiteX3" fmla="*/ 2385406 w 4571292"/>
                <a:gd name="connsiteY3" fmla="*/ 7494113 h 7494113"/>
                <a:gd name="connsiteX4" fmla="*/ 154916 w 4571292"/>
                <a:gd name="connsiteY4" fmla="*/ 4839876 h 7494113"/>
                <a:gd name="connsiteX0" fmla="*/ 110365 w 6199424"/>
                <a:gd name="connsiteY0" fmla="*/ 4839949 h 7494366"/>
                <a:gd name="connsiteX1" fmla="*/ 958104 w 6199424"/>
                <a:gd name="connsiteY1" fmla="*/ 73 h 7494366"/>
                <a:gd name="connsiteX2" fmla="*/ 6199424 w 6199424"/>
                <a:gd name="connsiteY2" fmla="*/ 4728437 h 7494366"/>
                <a:gd name="connsiteX3" fmla="*/ 2340855 w 6199424"/>
                <a:gd name="connsiteY3" fmla="*/ 7494186 h 7494366"/>
                <a:gd name="connsiteX4" fmla="*/ 110365 w 6199424"/>
                <a:gd name="connsiteY4" fmla="*/ 4839949 h 7494366"/>
                <a:gd name="connsiteX0" fmla="*/ 110365 w 6297058"/>
                <a:gd name="connsiteY0" fmla="*/ 4839948 h 7960082"/>
                <a:gd name="connsiteX1" fmla="*/ 958104 w 6297058"/>
                <a:gd name="connsiteY1" fmla="*/ 72 h 7960082"/>
                <a:gd name="connsiteX2" fmla="*/ 6199424 w 6297058"/>
                <a:gd name="connsiteY2" fmla="*/ 4728436 h 7960082"/>
                <a:gd name="connsiteX3" fmla="*/ 4281167 w 6297058"/>
                <a:gd name="connsiteY3" fmla="*/ 7694414 h 7960082"/>
                <a:gd name="connsiteX4" fmla="*/ 2340855 w 6297058"/>
                <a:gd name="connsiteY4" fmla="*/ 7494185 h 7960082"/>
                <a:gd name="connsiteX5" fmla="*/ 110365 w 6297058"/>
                <a:gd name="connsiteY5" fmla="*/ 4839948 h 7960082"/>
                <a:gd name="connsiteX0" fmla="*/ 97594 w 6296785"/>
                <a:gd name="connsiteY0" fmla="*/ 5000720 h 8120854"/>
                <a:gd name="connsiteX1" fmla="*/ 945333 w 6296785"/>
                <a:gd name="connsiteY1" fmla="*/ 160844 h 8120854"/>
                <a:gd name="connsiteX2" fmla="*/ 5740357 w 6296785"/>
                <a:gd name="connsiteY2" fmla="*/ 1498990 h 8120854"/>
                <a:gd name="connsiteX3" fmla="*/ 6186653 w 6296785"/>
                <a:gd name="connsiteY3" fmla="*/ 4889208 h 8120854"/>
                <a:gd name="connsiteX4" fmla="*/ 4268396 w 6296785"/>
                <a:gd name="connsiteY4" fmla="*/ 7855186 h 8120854"/>
                <a:gd name="connsiteX5" fmla="*/ 2328084 w 6296785"/>
                <a:gd name="connsiteY5" fmla="*/ 7654957 h 8120854"/>
                <a:gd name="connsiteX6" fmla="*/ 97594 w 6296785"/>
                <a:gd name="connsiteY6" fmla="*/ 5000720 h 812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6785" h="8120854">
                  <a:moveTo>
                    <a:pt x="97594" y="5000720"/>
                  </a:moveTo>
                  <a:cubicBezTo>
                    <a:pt x="-132864" y="3751701"/>
                    <a:pt x="4873" y="744466"/>
                    <a:pt x="945333" y="160844"/>
                  </a:cubicBezTo>
                  <a:cubicBezTo>
                    <a:pt x="1885793" y="-422778"/>
                    <a:pt x="4866804" y="710929"/>
                    <a:pt x="5740357" y="1498990"/>
                  </a:cubicBezTo>
                  <a:cubicBezTo>
                    <a:pt x="6613910" y="2287051"/>
                    <a:pt x="6201521" y="4023130"/>
                    <a:pt x="6186653" y="4889208"/>
                  </a:cubicBezTo>
                  <a:cubicBezTo>
                    <a:pt x="6171785" y="5755286"/>
                    <a:pt x="4911491" y="7394228"/>
                    <a:pt x="4268396" y="7855186"/>
                  </a:cubicBezTo>
                  <a:cubicBezTo>
                    <a:pt x="3625301" y="8316144"/>
                    <a:pt x="3023218" y="8130701"/>
                    <a:pt x="2328084" y="7654957"/>
                  </a:cubicBezTo>
                  <a:cubicBezTo>
                    <a:pt x="1632950" y="7179213"/>
                    <a:pt x="328052" y="6249739"/>
                    <a:pt x="97594" y="5000720"/>
                  </a:cubicBezTo>
                  <a:close/>
                </a:path>
              </a:pathLst>
            </a:custGeom>
            <a:solidFill>
              <a:srgbClr val="BBAB9C">
                <a:alpha val="35238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33BE15F-77B0-3AA9-B6A9-0F65F431B166}"/>
              </a:ext>
            </a:extLst>
          </p:cNvPr>
          <p:cNvSpPr txBox="1"/>
          <p:nvPr/>
        </p:nvSpPr>
        <p:spPr>
          <a:xfrm>
            <a:off x="2793" y="-44494"/>
            <a:ext cx="82702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1" dirty="0">
                <a:gradFill>
                  <a:gsLst>
                    <a:gs pos="0">
                      <a:srgbClr val="FEFEEE"/>
                    </a:gs>
                    <a:gs pos="98000">
                      <a:srgbClr val="BBAB9C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Непарадный Екатеринбург:</a:t>
            </a:r>
          </a:p>
          <a:p>
            <a:r>
              <a:rPr lang="ru-RU" sz="4400" b="1" i="1" dirty="0">
                <a:gradFill>
                  <a:gsLst>
                    <a:gs pos="0">
                      <a:srgbClr val="FEFEEE"/>
                    </a:gs>
                    <a:gs pos="98000">
                      <a:srgbClr val="BBAB9C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Родины моей начало</a:t>
            </a:r>
            <a:endParaRPr lang="ru-RU" sz="4400" b="1" i="1" dirty="0">
              <a:gradFill>
                <a:gsLst>
                  <a:gs pos="0">
                    <a:srgbClr val="FEFEEE"/>
                  </a:gs>
                  <a:gs pos="98000">
                    <a:srgbClr val="BBAB9C"/>
                  </a:gs>
                </a:gsLst>
                <a:lin ang="0" scaled="1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BA53F5-5C3C-3FBB-0000-427CF166425B}"/>
              </a:ext>
            </a:extLst>
          </p:cNvPr>
          <p:cNvSpPr txBox="1"/>
          <p:nvPr/>
        </p:nvSpPr>
        <p:spPr>
          <a:xfrm>
            <a:off x="7927343" y="33723"/>
            <a:ext cx="48618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конкурс</a:t>
            </a:r>
          </a:p>
          <a:p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«Здесь Родины моей начало…»</a:t>
            </a:r>
            <a:endParaRPr lang="ru-RU" sz="2800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C9A3DB-79B2-9403-FABA-F83C4AAF6A3F}"/>
              </a:ext>
            </a:extLst>
          </p:cNvPr>
          <p:cNvSpPr txBox="1"/>
          <p:nvPr/>
        </p:nvSpPr>
        <p:spPr>
          <a:xfrm>
            <a:off x="0" y="5219262"/>
            <a:ext cx="9143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Кашигина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Алёна Васильевна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ПК—202 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профессиональное образовательное учреждение Свердловской области «Техникум индустрии питания и услуг „Кулинар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Куратор: Решетникова Ольга 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Борисовна.</a:t>
            </a:r>
            <a:endParaRPr lang="ru-RU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74D0BF-1295-F1EF-5B16-DB8AAF34048A}"/>
              </a:ext>
            </a:extLst>
          </p:cNvPr>
          <p:cNvSpPr txBox="1"/>
          <p:nvPr/>
        </p:nvSpPr>
        <p:spPr>
          <a:xfrm>
            <a:off x="540270" y="11176795"/>
            <a:ext cx="7677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/>
                <a:latin typeface="Exo 2 SemiBold" pitchFamily="2" charset="0"/>
              </a:rPr>
              <a:t>Коммуникации и социальные связи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CC4D6A6-E667-4E09-5E83-1D711AB35F60}"/>
              </a:ext>
            </a:extLst>
          </p:cNvPr>
          <p:cNvGrpSpPr/>
          <p:nvPr/>
        </p:nvGrpSpPr>
        <p:grpSpPr>
          <a:xfrm>
            <a:off x="5829300" y="9093734"/>
            <a:ext cx="7677380" cy="8120854"/>
            <a:chOff x="5829300" y="-1262854"/>
            <a:chExt cx="7677380" cy="812085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B3E2DCF9-EE2A-4A61-9164-7407915CD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6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30000"/>
                      </a14:imgEffect>
                    </a14:imgLayer>
                  </a14:imgProps>
                </a:ext>
              </a:extLst>
            </a:blip>
            <a:srcRect l="-11089" t="-7763"/>
            <a:stretch/>
          </p:blipFill>
          <p:spPr>
            <a:xfrm>
              <a:off x="5829300" y="685800"/>
              <a:ext cx="6362700" cy="6172200"/>
            </a:xfrm>
            <a:prstGeom prst="rect">
              <a:avLst/>
            </a:prstGeom>
          </p:spPr>
        </p:pic>
        <p:sp>
          <p:nvSpPr>
            <p:cNvPr id="7" name="Овал 8">
              <a:extLst>
                <a:ext uri="{FF2B5EF4-FFF2-40B4-BE49-F238E27FC236}">
                  <a16:creationId xmlns:a16="http://schemas.microsoft.com/office/drawing/2014/main" id="{1AB3D2E6-183B-448E-A660-A85D9E208292}"/>
                </a:ext>
              </a:extLst>
            </p:cNvPr>
            <p:cNvSpPr/>
            <p:nvPr/>
          </p:nvSpPr>
          <p:spPr>
            <a:xfrm>
              <a:off x="7209895" y="-1262854"/>
              <a:ext cx="6296785" cy="8120854"/>
            </a:xfrm>
            <a:custGeom>
              <a:avLst/>
              <a:gdLst>
                <a:gd name="connsiteX0" fmla="*/ 0 w 4416376"/>
                <a:gd name="connsiteY0" fmla="*/ 2208188 h 4416376"/>
                <a:gd name="connsiteX1" fmla="*/ 2208188 w 4416376"/>
                <a:gd name="connsiteY1" fmla="*/ 0 h 4416376"/>
                <a:gd name="connsiteX2" fmla="*/ 4416376 w 4416376"/>
                <a:gd name="connsiteY2" fmla="*/ 2208188 h 4416376"/>
                <a:gd name="connsiteX3" fmla="*/ 2208188 w 4416376"/>
                <a:gd name="connsiteY3" fmla="*/ 4416376 h 4416376"/>
                <a:gd name="connsiteX4" fmla="*/ 0 w 4416376"/>
                <a:gd name="connsiteY4" fmla="*/ 2208188 h 4416376"/>
                <a:gd name="connsiteX0" fmla="*/ 153272 w 4569648"/>
                <a:gd name="connsiteY0" fmla="*/ 4839876 h 7048064"/>
                <a:gd name="connsiteX1" fmla="*/ 1001011 w 4569648"/>
                <a:gd name="connsiteY1" fmla="*/ 0 h 7048064"/>
                <a:gd name="connsiteX2" fmla="*/ 4569648 w 4569648"/>
                <a:gd name="connsiteY2" fmla="*/ 4839876 h 7048064"/>
                <a:gd name="connsiteX3" fmla="*/ 2361460 w 4569648"/>
                <a:gd name="connsiteY3" fmla="*/ 7048064 h 7048064"/>
                <a:gd name="connsiteX4" fmla="*/ 153272 w 4569648"/>
                <a:gd name="connsiteY4" fmla="*/ 4839876 h 7048064"/>
                <a:gd name="connsiteX0" fmla="*/ 154916 w 4571292"/>
                <a:gd name="connsiteY0" fmla="*/ 4839876 h 7494113"/>
                <a:gd name="connsiteX1" fmla="*/ 1002655 w 4571292"/>
                <a:gd name="connsiteY1" fmla="*/ 0 h 7494113"/>
                <a:gd name="connsiteX2" fmla="*/ 4571292 w 4571292"/>
                <a:gd name="connsiteY2" fmla="*/ 4839876 h 7494113"/>
                <a:gd name="connsiteX3" fmla="*/ 2385406 w 4571292"/>
                <a:gd name="connsiteY3" fmla="*/ 7494113 h 7494113"/>
                <a:gd name="connsiteX4" fmla="*/ 154916 w 4571292"/>
                <a:gd name="connsiteY4" fmla="*/ 4839876 h 7494113"/>
                <a:gd name="connsiteX0" fmla="*/ 110365 w 6199424"/>
                <a:gd name="connsiteY0" fmla="*/ 4839949 h 7494366"/>
                <a:gd name="connsiteX1" fmla="*/ 958104 w 6199424"/>
                <a:gd name="connsiteY1" fmla="*/ 73 h 7494366"/>
                <a:gd name="connsiteX2" fmla="*/ 6199424 w 6199424"/>
                <a:gd name="connsiteY2" fmla="*/ 4728437 h 7494366"/>
                <a:gd name="connsiteX3" fmla="*/ 2340855 w 6199424"/>
                <a:gd name="connsiteY3" fmla="*/ 7494186 h 7494366"/>
                <a:gd name="connsiteX4" fmla="*/ 110365 w 6199424"/>
                <a:gd name="connsiteY4" fmla="*/ 4839949 h 7494366"/>
                <a:gd name="connsiteX0" fmla="*/ 110365 w 6297058"/>
                <a:gd name="connsiteY0" fmla="*/ 4839948 h 7960082"/>
                <a:gd name="connsiteX1" fmla="*/ 958104 w 6297058"/>
                <a:gd name="connsiteY1" fmla="*/ 72 h 7960082"/>
                <a:gd name="connsiteX2" fmla="*/ 6199424 w 6297058"/>
                <a:gd name="connsiteY2" fmla="*/ 4728436 h 7960082"/>
                <a:gd name="connsiteX3" fmla="*/ 4281167 w 6297058"/>
                <a:gd name="connsiteY3" fmla="*/ 7694414 h 7960082"/>
                <a:gd name="connsiteX4" fmla="*/ 2340855 w 6297058"/>
                <a:gd name="connsiteY4" fmla="*/ 7494185 h 7960082"/>
                <a:gd name="connsiteX5" fmla="*/ 110365 w 6297058"/>
                <a:gd name="connsiteY5" fmla="*/ 4839948 h 7960082"/>
                <a:gd name="connsiteX0" fmla="*/ 97594 w 6296785"/>
                <a:gd name="connsiteY0" fmla="*/ 5000720 h 8120854"/>
                <a:gd name="connsiteX1" fmla="*/ 945333 w 6296785"/>
                <a:gd name="connsiteY1" fmla="*/ 160844 h 8120854"/>
                <a:gd name="connsiteX2" fmla="*/ 5740357 w 6296785"/>
                <a:gd name="connsiteY2" fmla="*/ 1498990 h 8120854"/>
                <a:gd name="connsiteX3" fmla="*/ 6186653 w 6296785"/>
                <a:gd name="connsiteY3" fmla="*/ 4889208 h 8120854"/>
                <a:gd name="connsiteX4" fmla="*/ 4268396 w 6296785"/>
                <a:gd name="connsiteY4" fmla="*/ 7855186 h 8120854"/>
                <a:gd name="connsiteX5" fmla="*/ 2328084 w 6296785"/>
                <a:gd name="connsiteY5" fmla="*/ 7654957 h 8120854"/>
                <a:gd name="connsiteX6" fmla="*/ 97594 w 6296785"/>
                <a:gd name="connsiteY6" fmla="*/ 5000720 h 812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6785" h="8120854">
                  <a:moveTo>
                    <a:pt x="97594" y="5000720"/>
                  </a:moveTo>
                  <a:cubicBezTo>
                    <a:pt x="-132864" y="3751701"/>
                    <a:pt x="4873" y="744466"/>
                    <a:pt x="945333" y="160844"/>
                  </a:cubicBezTo>
                  <a:cubicBezTo>
                    <a:pt x="1885793" y="-422778"/>
                    <a:pt x="4866804" y="710929"/>
                    <a:pt x="5740357" y="1498990"/>
                  </a:cubicBezTo>
                  <a:cubicBezTo>
                    <a:pt x="6613910" y="2287051"/>
                    <a:pt x="6201521" y="4023130"/>
                    <a:pt x="6186653" y="4889208"/>
                  </a:cubicBezTo>
                  <a:cubicBezTo>
                    <a:pt x="6171785" y="5755286"/>
                    <a:pt x="4911491" y="7394228"/>
                    <a:pt x="4268396" y="7855186"/>
                  </a:cubicBezTo>
                  <a:cubicBezTo>
                    <a:pt x="3625301" y="8316144"/>
                    <a:pt x="3023218" y="8130701"/>
                    <a:pt x="2328084" y="7654957"/>
                  </a:cubicBezTo>
                  <a:cubicBezTo>
                    <a:pt x="1632950" y="7179213"/>
                    <a:pt x="328052" y="6249739"/>
                    <a:pt x="97594" y="5000720"/>
                  </a:cubicBezTo>
                  <a:close/>
                </a:path>
              </a:pathLst>
            </a:custGeom>
            <a:solidFill>
              <a:srgbClr val="BBAB9C">
                <a:alpha val="35238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3690ECE-7CC2-B8C7-EA12-1CD2DBB66DEE}"/>
              </a:ext>
            </a:extLst>
          </p:cNvPr>
          <p:cNvSpPr txBox="1"/>
          <p:nvPr/>
        </p:nvSpPr>
        <p:spPr>
          <a:xfrm>
            <a:off x="540270" y="11700015"/>
            <a:ext cx="767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gradFill flip="none" rotWithShape="1">
                  <a:gsLst>
                    <a:gs pos="0">
                      <a:srgbClr val="FEFEEE"/>
                    </a:gs>
                    <a:gs pos="98000">
                      <a:srgbClr val="BBAB9C"/>
                    </a:gs>
                  </a:gsLst>
                  <a:lin ang="0" scaled="1"/>
                  <a:tileRect/>
                </a:gradFill>
                <a:effectLst/>
                <a:latin typeface="Exo 2 Light" pitchFamily="2" charset="0"/>
              </a:rPr>
              <a:t>ИЗМЕНЕНИЕ СПОСОБОВ ВЗАИМОДЕЙСТВИЯ ЛЮДЕЙ 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FA7DDD2-5EC3-7A4B-C609-76AB79C69974}"/>
              </a:ext>
            </a:extLst>
          </p:cNvPr>
          <p:cNvSpPr/>
          <p:nvPr/>
        </p:nvSpPr>
        <p:spPr>
          <a:xfrm>
            <a:off x="6219520" y="15646763"/>
            <a:ext cx="5420030" cy="3781827"/>
          </a:xfrm>
          <a:prstGeom prst="roundRect">
            <a:avLst>
              <a:gd name="adj" fmla="val 7521"/>
            </a:avLst>
          </a:prstGeom>
          <a:solidFill>
            <a:srgbClr val="262626">
              <a:alpha val="49863"/>
            </a:srgbClr>
          </a:solidFill>
          <a:ln w="19050">
            <a:solidFill>
              <a:srgbClr val="FEFEEE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A1857E5A-320A-ADA0-F0CE-30B2E5A3689B}"/>
              </a:ext>
            </a:extLst>
          </p:cNvPr>
          <p:cNvSpPr/>
          <p:nvPr/>
        </p:nvSpPr>
        <p:spPr>
          <a:xfrm>
            <a:off x="540270" y="13301127"/>
            <a:ext cx="5420030" cy="3781827"/>
          </a:xfrm>
          <a:prstGeom prst="roundRect">
            <a:avLst>
              <a:gd name="adj" fmla="val 7521"/>
            </a:avLst>
          </a:prstGeom>
          <a:solidFill>
            <a:srgbClr val="262626">
              <a:alpha val="49863"/>
            </a:srgbClr>
          </a:solidFill>
          <a:ln w="19050">
            <a:solidFill>
              <a:srgbClr val="FEFEEE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6253007-B489-A10C-F697-48C394A56714}"/>
              </a:ext>
            </a:extLst>
          </p:cNvPr>
          <p:cNvGrpSpPr/>
          <p:nvPr/>
        </p:nvGrpSpPr>
        <p:grpSpPr>
          <a:xfrm>
            <a:off x="6771420" y="17325038"/>
            <a:ext cx="4471590" cy="1215717"/>
            <a:chOff x="6693740" y="4375919"/>
            <a:chExt cx="4471590" cy="12157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7B89AD-11DD-4303-C82A-1DF8AC1A1247}"/>
                </a:ext>
              </a:extLst>
            </p:cNvPr>
            <p:cNvSpPr txBox="1"/>
            <p:nvPr/>
          </p:nvSpPr>
          <p:spPr>
            <a:xfrm>
              <a:off x="6693740" y="4375919"/>
              <a:ext cx="4471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effectLst/>
                  <a:latin typeface="Exo 2 Medium" pitchFamily="2" charset="0"/>
                </a:rPr>
                <a:t>Интернет и мобильная связь преодолели географические барьеры, позволяя людям общаться в режиме реального времени независимо от их местоположения.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9931BF-0A26-B8FA-619A-4A06E45091F0}"/>
                </a:ext>
              </a:extLst>
            </p:cNvPr>
            <p:cNvSpPr txBox="1"/>
            <p:nvPr/>
          </p:nvSpPr>
          <p:spPr>
            <a:xfrm>
              <a:off x="6693740" y="5129971"/>
              <a:ext cx="447159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dirty="0">
                  <a:gradFill flip="none" rotWithShape="1">
                    <a:gsLst>
                      <a:gs pos="0">
                        <a:srgbClr val="FEFEEE"/>
                      </a:gs>
                      <a:gs pos="98000">
                        <a:srgbClr val="BBAB9C"/>
                      </a:gs>
                    </a:gsLst>
                    <a:lin ang="0" scaled="1"/>
                    <a:tileRect/>
                  </a:gradFill>
                  <a:effectLst/>
                  <a:latin typeface="Exo 2 Light" pitchFamily="2" charset="0"/>
                </a:rPr>
                <a:t>ГЛОБАЛИЗАЦИЯ ОБЩЕНИЯ: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B6B85B6-CEB4-EB1E-870F-1450AAD5C0A9}"/>
              </a:ext>
            </a:extLst>
          </p:cNvPr>
          <p:cNvGrpSpPr/>
          <p:nvPr/>
        </p:nvGrpSpPr>
        <p:grpSpPr>
          <a:xfrm>
            <a:off x="948990" y="14979402"/>
            <a:ext cx="4471590" cy="1585049"/>
            <a:chOff x="6693740" y="4375919"/>
            <a:chExt cx="4471590" cy="158504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FE1003-84D9-3E3C-22DC-B984801E09B1}"/>
                </a:ext>
              </a:extLst>
            </p:cNvPr>
            <p:cNvSpPr txBox="1"/>
            <p:nvPr/>
          </p:nvSpPr>
          <p:spPr>
            <a:xfrm>
              <a:off x="6693740" y="4375919"/>
              <a:ext cx="4471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effectLst/>
                  <a:latin typeface="Exo 2 Medium" pitchFamily="2" charset="0"/>
                </a:rPr>
                <a:t>Виртуальные сообщества, онлайн-игры и цифровые платформы для знакомств создают новые формы социальных взаимодействий, которые дополняют.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5941D6-0698-8CA6-9716-D9A1049FD791}"/>
                </a:ext>
              </a:extLst>
            </p:cNvPr>
            <p:cNvSpPr txBox="1"/>
            <p:nvPr/>
          </p:nvSpPr>
          <p:spPr>
            <a:xfrm>
              <a:off x="6693740" y="5129971"/>
              <a:ext cx="44715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dirty="0">
                  <a:gradFill flip="none" rotWithShape="1">
                    <a:gsLst>
                      <a:gs pos="0">
                        <a:srgbClr val="FEFEEE"/>
                      </a:gs>
                      <a:gs pos="98000">
                        <a:srgbClr val="BBAB9C"/>
                      </a:gs>
                    </a:gsLst>
                    <a:lin ang="0" scaled="1"/>
                    <a:tileRect/>
                  </a:gradFill>
                  <a:effectLst/>
                  <a:latin typeface="Exo 2 Light" pitchFamily="2" charset="0"/>
                </a:rPr>
                <a:t>НОВЫЕ СОЦИАЛЬНЫЕ ВЗАИМОДЕЙСТВИЯ: </a:t>
              </a: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EAF2A76-BC6E-34B8-ED13-471E4FDFC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990" y="13960397"/>
            <a:ext cx="911284" cy="911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79128" y="6570044"/>
            <a:ext cx="154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/>
                </a:solidFill>
                <a:latin typeface="Exo 2 SemiBold" panose="020B0604020202020204" charset="-52"/>
              </a:rPr>
              <a:t>2025г</a:t>
            </a:r>
            <a:r>
              <a:rPr lang="ru-RU" sz="1100" b="1" dirty="0" smtClean="0">
                <a:solidFill>
                  <a:schemeClr val="bg1"/>
                </a:solidFill>
                <a:latin typeface="Exo 2 SemiBold" panose="020B0604020202020204" charset="-52"/>
              </a:rPr>
              <a:t>.</a:t>
            </a:r>
            <a:endParaRPr lang="ru-RU" sz="1100" b="1" dirty="0">
              <a:solidFill>
                <a:schemeClr val="bg1"/>
              </a:solidFill>
              <a:latin typeface="Exo 2 SemiBold" panose="020B0604020202020204" charset="-52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4F5F17E-88B0-B988-3411-1EC9FC2108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95839" y="15712582"/>
            <a:ext cx="862446" cy="8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310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D6D5660-0A03-1717-CA36-688C163DE20A}"/>
              </a:ext>
            </a:extLst>
          </p:cNvPr>
          <p:cNvGrpSpPr/>
          <p:nvPr/>
        </p:nvGrpSpPr>
        <p:grpSpPr>
          <a:xfrm>
            <a:off x="-2132887" y="-52105"/>
            <a:ext cx="14324887" cy="9009313"/>
            <a:chOff x="-2132887" y="685800"/>
            <a:chExt cx="14324887" cy="9009313"/>
          </a:xfrm>
        </p:grpSpPr>
        <p:sp>
          <p:nvSpPr>
            <p:cNvPr id="6" name="Овал 8">
              <a:extLst>
                <a:ext uri="{FF2B5EF4-FFF2-40B4-BE49-F238E27FC236}">
                  <a16:creationId xmlns:a16="http://schemas.microsoft.com/office/drawing/2014/main" id="{65DB6B3A-BF2B-207A-DD6C-C0F54150FE17}"/>
                </a:ext>
              </a:extLst>
            </p:cNvPr>
            <p:cNvSpPr/>
            <p:nvPr/>
          </p:nvSpPr>
          <p:spPr>
            <a:xfrm>
              <a:off x="-2132887" y="1574259"/>
              <a:ext cx="6296785" cy="8120854"/>
            </a:xfrm>
            <a:custGeom>
              <a:avLst/>
              <a:gdLst>
                <a:gd name="connsiteX0" fmla="*/ 0 w 4416376"/>
                <a:gd name="connsiteY0" fmla="*/ 2208188 h 4416376"/>
                <a:gd name="connsiteX1" fmla="*/ 2208188 w 4416376"/>
                <a:gd name="connsiteY1" fmla="*/ 0 h 4416376"/>
                <a:gd name="connsiteX2" fmla="*/ 4416376 w 4416376"/>
                <a:gd name="connsiteY2" fmla="*/ 2208188 h 4416376"/>
                <a:gd name="connsiteX3" fmla="*/ 2208188 w 4416376"/>
                <a:gd name="connsiteY3" fmla="*/ 4416376 h 4416376"/>
                <a:gd name="connsiteX4" fmla="*/ 0 w 4416376"/>
                <a:gd name="connsiteY4" fmla="*/ 2208188 h 4416376"/>
                <a:gd name="connsiteX0" fmla="*/ 153272 w 4569648"/>
                <a:gd name="connsiteY0" fmla="*/ 4839876 h 7048064"/>
                <a:gd name="connsiteX1" fmla="*/ 1001011 w 4569648"/>
                <a:gd name="connsiteY1" fmla="*/ 0 h 7048064"/>
                <a:gd name="connsiteX2" fmla="*/ 4569648 w 4569648"/>
                <a:gd name="connsiteY2" fmla="*/ 4839876 h 7048064"/>
                <a:gd name="connsiteX3" fmla="*/ 2361460 w 4569648"/>
                <a:gd name="connsiteY3" fmla="*/ 7048064 h 7048064"/>
                <a:gd name="connsiteX4" fmla="*/ 153272 w 4569648"/>
                <a:gd name="connsiteY4" fmla="*/ 4839876 h 7048064"/>
                <a:gd name="connsiteX0" fmla="*/ 154916 w 4571292"/>
                <a:gd name="connsiteY0" fmla="*/ 4839876 h 7494113"/>
                <a:gd name="connsiteX1" fmla="*/ 1002655 w 4571292"/>
                <a:gd name="connsiteY1" fmla="*/ 0 h 7494113"/>
                <a:gd name="connsiteX2" fmla="*/ 4571292 w 4571292"/>
                <a:gd name="connsiteY2" fmla="*/ 4839876 h 7494113"/>
                <a:gd name="connsiteX3" fmla="*/ 2385406 w 4571292"/>
                <a:gd name="connsiteY3" fmla="*/ 7494113 h 7494113"/>
                <a:gd name="connsiteX4" fmla="*/ 154916 w 4571292"/>
                <a:gd name="connsiteY4" fmla="*/ 4839876 h 7494113"/>
                <a:gd name="connsiteX0" fmla="*/ 110365 w 6199424"/>
                <a:gd name="connsiteY0" fmla="*/ 4839949 h 7494366"/>
                <a:gd name="connsiteX1" fmla="*/ 958104 w 6199424"/>
                <a:gd name="connsiteY1" fmla="*/ 73 h 7494366"/>
                <a:gd name="connsiteX2" fmla="*/ 6199424 w 6199424"/>
                <a:gd name="connsiteY2" fmla="*/ 4728437 h 7494366"/>
                <a:gd name="connsiteX3" fmla="*/ 2340855 w 6199424"/>
                <a:gd name="connsiteY3" fmla="*/ 7494186 h 7494366"/>
                <a:gd name="connsiteX4" fmla="*/ 110365 w 6199424"/>
                <a:gd name="connsiteY4" fmla="*/ 4839949 h 7494366"/>
                <a:gd name="connsiteX0" fmla="*/ 110365 w 6297058"/>
                <a:gd name="connsiteY0" fmla="*/ 4839948 h 7960082"/>
                <a:gd name="connsiteX1" fmla="*/ 958104 w 6297058"/>
                <a:gd name="connsiteY1" fmla="*/ 72 h 7960082"/>
                <a:gd name="connsiteX2" fmla="*/ 6199424 w 6297058"/>
                <a:gd name="connsiteY2" fmla="*/ 4728436 h 7960082"/>
                <a:gd name="connsiteX3" fmla="*/ 4281167 w 6297058"/>
                <a:gd name="connsiteY3" fmla="*/ 7694414 h 7960082"/>
                <a:gd name="connsiteX4" fmla="*/ 2340855 w 6297058"/>
                <a:gd name="connsiteY4" fmla="*/ 7494185 h 7960082"/>
                <a:gd name="connsiteX5" fmla="*/ 110365 w 6297058"/>
                <a:gd name="connsiteY5" fmla="*/ 4839948 h 7960082"/>
                <a:gd name="connsiteX0" fmla="*/ 97594 w 6296785"/>
                <a:gd name="connsiteY0" fmla="*/ 5000720 h 8120854"/>
                <a:gd name="connsiteX1" fmla="*/ 945333 w 6296785"/>
                <a:gd name="connsiteY1" fmla="*/ 160844 h 8120854"/>
                <a:gd name="connsiteX2" fmla="*/ 5740357 w 6296785"/>
                <a:gd name="connsiteY2" fmla="*/ 1498990 h 8120854"/>
                <a:gd name="connsiteX3" fmla="*/ 6186653 w 6296785"/>
                <a:gd name="connsiteY3" fmla="*/ 4889208 h 8120854"/>
                <a:gd name="connsiteX4" fmla="*/ 4268396 w 6296785"/>
                <a:gd name="connsiteY4" fmla="*/ 7855186 h 8120854"/>
                <a:gd name="connsiteX5" fmla="*/ 2328084 w 6296785"/>
                <a:gd name="connsiteY5" fmla="*/ 7654957 h 8120854"/>
                <a:gd name="connsiteX6" fmla="*/ 97594 w 6296785"/>
                <a:gd name="connsiteY6" fmla="*/ 5000720 h 812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6785" h="8120854">
                  <a:moveTo>
                    <a:pt x="97594" y="5000720"/>
                  </a:moveTo>
                  <a:cubicBezTo>
                    <a:pt x="-132864" y="3751701"/>
                    <a:pt x="4873" y="744466"/>
                    <a:pt x="945333" y="160844"/>
                  </a:cubicBezTo>
                  <a:cubicBezTo>
                    <a:pt x="1885793" y="-422778"/>
                    <a:pt x="4866804" y="710929"/>
                    <a:pt x="5740357" y="1498990"/>
                  </a:cubicBezTo>
                  <a:cubicBezTo>
                    <a:pt x="6613910" y="2287051"/>
                    <a:pt x="6201521" y="4023130"/>
                    <a:pt x="6186653" y="4889208"/>
                  </a:cubicBezTo>
                  <a:cubicBezTo>
                    <a:pt x="6171785" y="5755286"/>
                    <a:pt x="4911491" y="7394228"/>
                    <a:pt x="4268396" y="7855186"/>
                  </a:cubicBezTo>
                  <a:cubicBezTo>
                    <a:pt x="3625301" y="8316144"/>
                    <a:pt x="3023218" y="8130701"/>
                    <a:pt x="2328084" y="7654957"/>
                  </a:cubicBezTo>
                  <a:cubicBezTo>
                    <a:pt x="1632950" y="7179213"/>
                    <a:pt x="328052" y="6249739"/>
                    <a:pt x="97594" y="5000720"/>
                  </a:cubicBezTo>
                  <a:close/>
                </a:path>
              </a:pathLst>
            </a:custGeom>
            <a:solidFill>
              <a:srgbClr val="BBAB9C">
                <a:alpha val="35238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94514B0-A0A7-8EBB-29B4-A9DABDE3C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6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30000"/>
                      </a14:imgEffect>
                    </a14:imgLayer>
                  </a14:imgProps>
                </a:ext>
              </a:extLst>
            </a:blip>
            <a:srcRect l="-11089" t="-7763"/>
            <a:stretch/>
          </p:blipFill>
          <p:spPr>
            <a:xfrm>
              <a:off x="5829300" y="685800"/>
              <a:ext cx="6362700" cy="61722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22BE7F1-E728-3395-49F5-33157F320224}"/>
              </a:ext>
            </a:extLst>
          </p:cNvPr>
          <p:cNvSpPr txBox="1"/>
          <p:nvPr/>
        </p:nvSpPr>
        <p:spPr>
          <a:xfrm>
            <a:off x="10728266" y="409307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BBAB9C"/>
                </a:solidFill>
                <a:effectLst/>
                <a:latin typeface="Exo 2 Black" pitchFamily="2" charset="0"/>
              </a:rPr>
              <a:t>10</a:t>
            </a:r>
            <a:endParaRPr lang="ru-RU" sz="1600" b="1" dirty="0">
              <a:solidFill>
                <a:srgbClr val="BBAB9C"/>
              </a:solidFill>
              <a:effectLst/>
              <a:latin typeface="Exo 2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5DB9F6-84C8-1FB4-1E58-54504354DA9E}"/>
              </a:ext>
            </a:extLst>
          </p:cNvPr>
          <p:cNvSpPr txBox="1"/>
          <p:nvPr/>
        </p:nvSpPr>
        <p:spPr>
          <a:xfrm>
            <a:off x="540270" y="-8574245"/>
            <a:ext cx="7677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/>
                <a:latin typeface="Exo 2 SemiBold" pitchFamily="2" charset="0"/>
              </a:rPr>
              <a:t>Коммуникации и социальные связи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38C55D-758B-E1BD-21BF-65A65AB6979D}"/>
              </a:ext>
            </a:extLst>
          </p:cNvPr>
          <p:cNvSpPr txBox="1"/>
          <p:nvPr/>
        </p:nvSpPr>
        <p:spPr>
          <a:xfrm>
            <a:off x="540270" y="-8051025"/>
            <a:ext cx="767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gradFill flip="none" rotWithShape="1">
                  <a:gsLst>
                    <a:gs pos="0">
                      <a:srgbClr val="FEFEEE"/>
                    </a:gs>
                    <a:gs pos="98000">
                      <a:srgbClr val="BBAB9C"/>
                    </a:gs>
                  </a:gsLst>
                  <a:lin ang="0" scaled="1"/>
                  <a:tileRect/>
                </a:gradFill>
                <a:effectLst/>
                <a:latin typeface="Exo 2 Light" pitchFamily="2" charset="0"/>
              </a:rPr>
              <a:t>ИЗМЕНЕНИЕ СПОСОБОВ ВЗАИМОДЕЙСТВИЯ ЛЮДЕЙ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0561FFD-C481-9832-79FF-DA59B854DF8B}"/>
              </a:ext>
            </a:extLst>
          </p:cNvPr>
          <p:cNvSpPr txBox="1"/>
          <p:nvPr/>
        </p:nvSpPr>
        <p:spPr>
          <a:xfrm>
            <a:off x="10728266" y="-10674799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BBAB9C"/>
                </a:solidFill>
                <a:effectLst/>
                <a:latin typeface="Exo 2 Black" pitchFamily="2" charset="0"/>
              </a:rPr>
              <a:t>02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0285" y="-719210"/>
            <a:ext cx="12630150" cy="841520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290285" y="-719210"/>
            <a:ext cx="13829304" cy="8948810"/>
          </a:xfrm>
          <a:prstGeom prst="rect">
            <a:avLst/>
          </a:prstGeom>
          <a:solidFill>
            <a:schemeClr val="tx1">
              <a:alpha val="1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r>
              <a:rPr lang="ru-RU" sz="7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ВНИМАНИЕ!</a:t>
            </a:r>
            <a:endParaRPr lang="ru-RU" sz="7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719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680" y="1039920"/>
            <a:ext cx="2328829" cy="2595438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591" y="4117197"/>
            <a:ext cx="3758960" cy="245567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D6D5660-0A03-1717-CA36-688C163DE20A}"/>
              </a:ext>
            </a:extLst>
          </p:cNvPr>
          <p:cNvGrpSpPr/>
          <p:nvPr/>
        </p:nvGrpSpPr>
        <p:grpSpPr>
          <a:xfrm>
            <a:off x="-666750" y="-819150"/>
            <a:ext cx="12761259" cy="7921688"/>
            <a:chOff x="-2132887" y="685800"/>
            <a:chExt cx="14324887" cy="9009313"/>
          </a:xfrm>
        </p:grpSpPr>
        <p:sp>
          <p:nvSpPr>
            <p:cNvPr id="6" name="Овал 8">
              <a:extLst>
                <a:ext uri="{FF2B5EF4-FFF2-40B4-BE49-F238E27FC236}">
                  <a16:creationId xmlns:a16="http://schemas.microsoft.com/office/drawing/2014/main" id="{65DB6B3A-BF2B-207A-DD6C-C0F54150FE17}"/>
                </a:ext>
              </a:extLst>
            </p:cNvPr>
            <p:cNvSpPr/>
            <p:nvPr/>
          </p:nvSpPr>
          <p:spPr>
            <a:xfrm>
              <a:off x="-2132887" y="1574259"/>
              <a:ext cx="6296785" cy="8120854"/>
            </a:xfrm>
            <a:custGeom>
              <a:avLst/>
              <a:gdLst>
                <a:gd name="connsiteX0" fmla="*/ 0 w 4416376"/>
                <a:gd name="connsiteY0" fmla="*/ 2208188 h 4416376"/>
                <a:gd name="connsiteX1" fmla="*/ 2208188 w 4416376"/>
                <a:gd name="connsiteY1" fmla="*/ 0 h 4416376"/>
                <a:gd name="connsiteX2" fmla="*/ 4416376 w 4416376"/>
                <a:gd name="connsiteY2" fmla="*/ 2208188 h 4416376"/>
                <a:gd name="connsiteX3" fmla="*/ 2208188 w 4416376"/>
                <a:gd name="connsiteY3" fmla="*/ 4416376 h 4416376"/>
                <a:gd name="connsiteX4" fmla="*/ 0 w 4416376"/>
                <a:gd name="connsiteY4" fmla="*/ 2208188 h 4416376"/>
                <a:gd name="connsiteX0" fmla="*/ 153272 w 4569648"/>
                <a:gd name="connsiteY0" fmla="*/ 4839876 h 7048064"/>
                <a:gd name="connsiteX1" fmla="*/ 1001011 w 4569648"/>
                <a:gd name="connsiteY1" fmla="*/ 0 h 7048064"/>
                <a:gd name="connsiteX2" fmla="*/ 4569648 w 4569648"/>
                <a:gd name="connsiteY2" fmla="*/ 4839876 h 7048064"/>
                <a:gd name="connsiteX3" fmla="*/ 2361460 w 4569648"/>
                <a:gd name="connsiteY3" fmla="*/ 7048064 h 7048064"/>
                <a:gd name="connsiteX4" fmla="*/ 153272 w 4569648"/>
                <a:gd name="connsiteY4" fmla="*/ 4839876 h 7048064"/>
                <a:gd name="connsiteX0" fmla="*/ 154916 w 4571292"/>
                <a:gd name="connsiteY0" fmla="*/ 4839876 h 7494113"/>
                <a:gd name="connsiteX1" fmla="*/ 1002655 w 4571292"/>
                <a:gd name="connsiteY1" fmla="*/ 0 h 7494113"/>
                <a:gd name="connsiteX2" fmla="*/ 4571292 w 4571292"/>
                <a:gd name="connsiteY2" fmla="*/ 4839876 h 7494113"/>
                <a:gd name="connsiteX3" fmla="*/ 2385406 w 4571292"/>
                <a:gd name="connsiteY3" fmla="*/ 7494113 h 7494113"/>
                <a:gd name="connsiteX4" fmla="*/ 154916 w 4571292"/>
                <a:gd name="connsiteY4" fmla="*/ 4839876 h 7494113"/>
                <a:gd name="connsiteX0" fmla="*/ 110365 w 6199424"/>
                <a:gd name="connsiteY0" fmla="*/ 4839949 h 7494366"/>
                <a:gd name="connsiteX1" fmla="*/ 958104 w 6199424"/>
                <a:gd name="connsiteY1" fmla="*/ 73 h 7494366"/>
                <a:gd name="connsiteX2" fmla="*/ 6199424 w 6199424"/>
                <a:gd name="connsiteY2" fmla="*/ 4728437 h 7494366"/>
                <a:gd name="connsiteX3" fmla="*/ 2340855 w 6199424"/>
                <a:gd name="connsiteY3" fmla="*/ 7494186 h 7494366"/>
                <a:gd name="connsiteX4" fmla="*/ 110365 w 6199424"/>
                <a:gd name="connsiteY4" fmla="*/ 4839949 h 7494366"/>
                <a:gd name="connsiteX0" fmla="*/ 110365 w 6297058"/>
                <a:gd name="connsiteY0" fmla="*/ 4839948 h 7960082"/>
                <a:gd name="connsiteX1" fmla="*/ 958104 w 6297058"/>
                <a:gd name="connsiteY1" fmla="*/ 72 h 7960082"/>
                <a:gd name="connsiteX2" fmla="*/ 6199424 w 6297058"/>
                <a:gd name="connsiteY2" fmla="*/ 4728436 h 7960082"/>
                <a:gd name="connsiteX3" fmla="*/ 4281167 w 6297058"/>
                <a:gd name="connsiteY3" fmla="*/ 7694414 h 7960082"/>
                <a:gd name="connsiteX4" fmla="*/ 2340855 w 6297058"/>
                <a:gd name="connsiteY4" fmla="*/ 7494185 h 7960082"/>
                <a:gd name="connsiteX5" fmla="*/ 110365 w 6297058"/>
                <a:gd name="connsiteY5" fmla="*/ 4839948 h 7960082"/>
                <a:gd name="connsiteX0" fmla="*/ 97594 w 6296785"/>
                <a:gd name="connsiteY0" fmla="*/ 5000720 h 8120854"/>
                <a:gd name="connsiteX1" fmla="*/ 945333 w 6296785"/>
                <a:gd name="connsiteY1" fmla="*/ 160844 h 8120854"/>
                <a:gd name="connsiteX2" fmla="*/ 5740357 w 6296785"/>
                <a:gd name="connsiteY2" fmla="*/ 1498990 h 8120854"/>
                <a:gd name="connsiteX3" fmla="*/ 6186653 w 6296785"/>
                <a:gd name="connsiteY3" fmla="*/ 4889208 h 8120854"/>
                <a:gd name="connsiteX4" fmla="*/ 4268396 w 6296785"/>
                <a:gd name="connsiteY4" fmla="*/ 7855186 h 8120854"/>
                <a:gd name="connsiteX5" fmla="*/ 2328084 w 6296785"/>
                <a:gd name="connsiteY5" fmla="*/ 7654957 h 8120854"/>
                <a:gd name="connsiteX6" fmla="*/ 97594 w 6296785"/>
                <a:gd name="connsiteY6" fmla="*/ 5000720 h 812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6785" h="8120854">
                  <a:moveTo>
                    <a:pt x="97594" y="5000720"/>
                  </a:moveTo>
                  <a:cubicBezTo>
                    <a:pt x="-132864" y="3751701"/>
                    <a:pt x="4873" y="744466"/>
                    <a:pt x="945333" y="160844"/>
                  </a:cubicBezTo>
                  <a:cubicBezTo>
                    <a:pt x="1885793" y="-422778"/>
                    <a:pt x="4866804" y="710929"/>
                    <a:pt x="5740357" y="1498990"/>
                  </a:cubicBezTo>
                  <a:cubicBezTo>
                    <a:pt x="6613910" y="2287051"/>
                    <a:pt x="6201521" y="4023130"/>
                    <a:pt x="6186653" y="4889208"/>
                  </a:cubicBezTo>
                  <a:cubicBezTo>
                    <a:pt x="6171785" y="5755286"/>
                    <a:pt x="4911491" y="7394228"/>
                    <a:pt x="4268396" y="7855186"/>
                  </a:cubicBezTo>
                  <a:cubicBezTo>
                    <a:pt x="3625301" y="8316144"/>
                    <a:pt x="3023218" y="8130701"/>
                    <a:pt x="2328084" y="7654957"/>
                  </a:cubicBezTo>
                  <a:cubicBezTo>
                    <a:pt x="1632950" y="7179213"/>
                    <a:pt x="328052" y="6249739"/>
                    <a:pt x="97594" y="5000720"/>
                  </a:cubicBezTo>
                  <a:close/>
                </a:path>
              </a:pathLst>
            </a:custGeom>
            <a:solidFill>
              <a:srgbClr val="BBAB9C">
                <a:alpha val="35238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94514B0-A0A7-8EBB-29B4-A9DABDE3C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1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30000"/>
                      </a14:imgEffect>
                    </a14:imgLayer>
                  </a14:imgProps>
                </a:ext>
              </a:extLst>
            </a:blip>
            <a:srcRect l="-11089" t="-7763"/>
            <a:stretch/>
          </p:blipFill>
          <p:spPr>
            <a:xfrm>
              <a:off x="5829300" y="685800"/>
              <a:ext cx="6362700" cy="61722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22BE7F1-E728-3395-49F5-33157F320224}"/>
              </a:ext>
            </a:extLst>
          </p:cNvPr>
          <p:cNvSpPr txBox="1"/>
          <p:nvPr/>
        </p:nvSpPr>
        <p:spPr>
          <a:xfrm>
            <a:off x="10728266" y="409307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BBAB9C"/>
                </a:solidFill>
                <a:effectLst/>
                <a:latin typeface="Exo 2 Black" pitchFamily="2" charset="0"/>
              </a:rPr>
              <a:t>02</a:t>
            </a:r>
            <a:endParaRPr lang="ru-RU" sz="1600" b="1" dirty="0">
              <a:solidFill>
                <a:srgbClr val="BBAB9C"/>
              </a:solidFill>
              <a:effectLst/>
              <a:latin typeface="Exo 2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5DB9F6-84C8-1FB4-1E58-54504354DA9E}"/>
              </a:ext>
            </a:extLst>
          </p:cNvPr>
          <p:cNvSpPr txBox="1"/>
          <p:nvPr/>
        </p:nvSpPr>
        <p:spPr>
          <a:xfrm>
            <a:off x="540270" y="-8574245"/>
            <a:ext cx="7677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/>
                <a:latin typeface="Exo 2 SemiBold" pitchFamily="2" charset="0"/>
              </a:rPr>
              <a:t>Коммуникации и социальные связи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38C55D-758B-E1BD-21BF-65A65AB6979D}"/>
              </a:ext>
            </a:extLst>
          </p:cNvPr>
          <p:cNvSpPr txBox="1"/>
          <p:nvPr/>
        </p:nvSpPr>
        <p:spPr>
          <a:xfrm>
            <a:off x="540270" y="-8051025"/>
            <a:ext cx="767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gradFill flip="none" rotWithShape="1">
                  <a:gsLst>
                    <a:gs pos="0">
                      <a:srgbClr val="FEFEEE"/>
                    </a:gs>
                    <a:gs pos="98000">
                      <a:srgbClr val="BBAB9C"/>
                    </a:gs>
                  </a:gsLst>
                  <a:lin ang="0" scaled="1"/>
                  <a:tileRect/>
                </a:gradFill>
                <a:effectLst/>
                <a:latin typeface="Exo 2 Light" pitchFamily="2" charset="0"/>
              </a:rPr>
              <a:t>ИЗМЕНЕНИЕ СПОСОБОВ ВЗАИМОДЕЙСТВИЯ ЛЮДЕЙ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0561FFD-C481-9832-79FF-DA59B854DF8B}"/>
              </a:ext>
            </a:extLst>
          </p:cNvPr>
          <p:cNvSpPr txBox="1"/>
          <p:nvPr/>
        </p:nvSpPr>
        <p:spPr>
          <a:xfrm>
            <a:off x="10728266" y="-10674799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BBAB9C"/>
                </a:solidFill>
                <a:effectLst/>
                <a:latin typeface="Exo 2 Black" pitchFamily="2" charset="0"/>
              </a:rPr>
              <a:t>02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9529" y="291796"/>
            <a:ext cx="6628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скрывает мой город</a:t>
            </a:r>
            <a:endParaRPr lang="ru-RU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73" y="1304859"/>
            <a:ext cx="5636099" cy="2513609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347919" y="1423907"/>
            <a:ext cx="5390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хочу показать Екатеринбург с другой стороны. Не парадный фасад, а его живую душу. Для меня Родина начинается именно здесь – в этих неожиданных, искренних и творческих уголках.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8812" y="4086644"/>
            <a:ext cx="3412123" cy="2486222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930" y="1283237"/>
            <a:ext cx="3637921" cy="2309158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667" y="4055317"/>
            <a:ext cx="3686195" cy="2580831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539" y="4228620"/>
            <a:ext cx="3419374" cy="2289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9909" y="4242693"/>
            <a:ext cx="3069927" cy="2046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6698" y="1413282"/>
            <a:ext cx="3395884" cy="1910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13"/>
          <a:srcRect l="17500" r="20833"/>
          <a:stretch/>
        </p:blipFill>
        <p:spPr>
          <a:xfrm>
            <a:off x="9936948" y="1252655"/>
            <a:ext cx="2007220" cy="216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80599" y="4225384"/>
            <a:ext cx="3358943" cy="2239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18488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7D82D34-04C9-4AD1-399E-C8B1454E077E}"/>
              </a:ext>
            </a:extLst>
          </p:cNvPr>
          <p:cNvGrpSpPr/>
          <p:nvPr/>
        </p:nvGrpSpPr>
        <p:grpSpPr>
          <a:xfrm>
            <a:off x="4683336" y="-1290529"/>
            <a:ext cx="7677380" cy="8120854"/>
            <a:chOff x="5829300" y="-1262854"/>
            <a:chExt cx="7677380" cy="812085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6BCDF00-FE46-1CBF-FF1E-7D6580A5D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1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0000"/>
                      </a14:imgEffect>
                    </a14:imgLayer>
                  </a14:imgProps>
                </a:ext>
              </a:extLst>
            </a:blip>
            <a:srcRect l="-11089" t="-7763"/>
            <a:stretch/>
          </p:blipFill>
          <p:spPr>
            <a:xfrm>
              <a:off x="5829300" y="685800"/>
              <a:ext cx="6362700" cy="6172200"/>
            </a:xfrm>
            <a:prstGeom prst="rect">
              <a:avLst/>
            </a:prstGeom>
          </p:spPr>
        </p:pic>
        <p:sp>
          <p:nvSpPr>
            <p:cNvPr id="8" name="Овал 8">
              <a:extLst>
                <a:ext uri="{FF2B5EF4-FFF2-40B4-BE49-F238E27FC236}">
                  <a16:creationId xmlns:a16="http://schemas.microsoft.com/office/drawing/2014/main" id="{32CC6C13-23A3-EEC4-173E-DE3BE32AA14C}"/>
                </a:ext>
              </a:extLst>
            </p:cNvPr>
            <p:cNvSpPr/>
            <p:nvPr/>
          </p:nvSpPr>
          <p:spPr>
            <a:xfrm>
              <a:off x="7209895" y="-1262854"/>
              <a:ext cx="6296785" cy="8120854"/>
            </a:xfrm>
            <a:custGeom>
              <a:avLst/>
              <a:gdLst>
                <a:gd name="connsiteX0" fmla="*/ 0 w 4416376"/>
                <a:gd name="connsiteY0" fmla="*/ 2208188 h 4416376"/>
                <a:gd name="connsiteX1" fmla="*/ 2208188 w 4416376"/>
                <a:gd name="connsiteY1" fmla="*/ 0 h 4416376"/>
                <a:gd name="connsiteX2" fmla="*/ 4416376 w 4416376"/>
                <a:gd name="connsiteY2" fmla="*/ 2208188 h 4416376"/>
                <a:gd name="connsiteX3" fmla="*/ 2208188 w 4416376"/>
                <a:gd name="connsiteY3" fmla="*/ 4416376 h 4416376"/>
                <a:gd name="connsiteX4" fmla="*/ 0 w 4416376"/>
                <a:gd name="connsiteY4" fmla="*/ 2208188 h 4416376"/>
                <a:gd name="connsiteX0" fmla="*/ 153272 w 4569648"/>
                <a:gd name="connsiteY0" fmla="*/ 4839876 h 7048064"/>
                <a:gd name="connsiteX1" fmla="*/ 1001011 w 4569648"/>
                <a:gd name="connsiteY1" fmla="*/ 0 h 7048064"/>
                <a:gd name="connsiteX2" fmla="*/ 4569648 w 4569648"/>
                <a:gd name="connsiteY2" fmla="*/ 4839876 h 7048064"/>
                <a:gd name="connsiteX3" fmla="*/ 2361460 w 4569648"/>
                <a:gd name="connsiteY3" fmla="*/ 7048064 h 7048064"/>
                <a:gd name="connsiteX4" fmla="*/ 153272 w 4569648"/>
                <a:gd name="connsiteY4" fmla="*/ 4839876 h 7048064"/>
                <a:gd name="connsiteX0" fmla="*/ 154916 w 4571292"/>
                <a:gd name="connsiteY0" fmla="*/ 4839876 h 7494113"/>
                <a:gd name="connsiteX1" fmla="*/ 1002655 w 4571292"/>
                <a:gd name="connsiteY1" fmla="*/ 0 h 7494113"/>
                <a:gd name="connsiteX2" fmla="*/ 4571292 w 4571292"/>
                <a:gd name="connsiteY2" fmla="*/ 4839876 h 7494113"/>
                <a:gd name="connsiteX3" fmla="*/ 2385406 w 4571292"/>
                <a:gd name="connsiteY3" fmla="*/ 7494113 h 7494113"/>
                <a:gd name="connsiteX4" fmla="*/ 154916 w 4571292"/>
                <a:gd name="connsiteY4" fmla="*/ 4839876 h 7494113"/>
                <a:gd name="connsiteX0" fmla="*/ 110365 w 6199424"/>
                <a:gd name="connsiteY0" fmla="*/ 4839949 h 7494366"/>
                <a:gd name="connsiteX1" fmla="*/ 958104 w 6199424"/>
                <a:gd name="connsiteY1" fmla="*/ 73 h 7494366"/>
                <a:gd name="connsiteX2" fmla="*/ 6199424 w 6199424"/>
                <a:gd name="connsiteY2" fmla="*/ 4728437 h 7494366"/>
                <a:gd name="connsiteX3" fmla="*/ 2340855 w 6199424"/>
                <a:gd name="connsiteY3" fmla="*/ 7494186 h 7494366"/>
                <a:gd name="connsiteX4" fmla="*/ 110365 w 6199424"/>
                <a:gd name="connsiteY4" fmla="*/ 4839949 h 7494366"/>
                <a:gd name="connsiteX0" fmla="*/ 110365 w 6297058"/>
                <a:gd name="connsiteY0" fmla="*/ 4839948 h 7960082"/>
                <a:gd name="connsiteX1" fmla="*/ 958104 w 6297058"/>
                <a:gd name="connsiteY1" fmla="*/ 72 h 7960082"/>
                <a:gd name="connsiteX2" fmla="*/ 6199424 w 6297058"/>
                <a:gd name="connsiteY2" fmla="*/ 4728436 h 7960082"/>
                <a:gd name="connsiteX3" fmla="*/ 4281167 w 6297058"/>
                <a:gd name="connsiteY3" fmla="*/ 7694414 h 7960082"/>
                <a:gd name="connsiteX4" fmla="*/ 2340855 w 6297058"/>
                <a:gd name="connsiteY4" fmla="*/ 7494185 h 7960082"/>
                <a:gd name="connsiteX5" fmla="*/ 110365 w 6297058"/>
                <a:gd name="connsiteY5" fmla="*/ 4839948 h 7960082"/>
                <a:gd name="connsiteX0" fmla="*/ 97594 w 6296785"/>
                <a:gd name="connsiteY0" fmla="*/ 5000720 h 8120854"/>
                <a:gd name="connsiteX1" fmla="*/ 945333 w 6296785"/>
                <a:gd name="connsiteY1" fmla="*/ 160844 h 8120854"/>
                <a:gd name="connsiteX2" fmla="*/ 5740357 w 6296785"/>
                <a:gd name="connsiteY2" fmla="*/ 1498990 h 8120854"/>
                <a:gd name="connsiteX3" fmla="*/ 6186653 w 6296785"/>
                <a:gd name="connsiteY3" fmla="*/ 4889208 h 8120854"/>
                <a:gd name="connsiteX4" fmla="*/ 4268396 w 6296785"/>
                <a:gd name="connsiteY4" fmla="*/ 7855186 h 8120854"/>
                <a:gd name="connsiteX5" fmla="*/ 2328084 w 6296785"/>
                <a:gd name="connsiteY5" fmla="*/ 7654957 h 8120854"/>
                <a:gd name="connsiteX6" fmla="*/ 97594 w 6296785"/>
                <a:gd name="connsiteY6" fmla="*/ 5000720 h 812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6785" h="8120854">
                  <a:moveTo>
                    <a:pt x="97594" y="5000720"/>
                  </a:moveTo>
                  <a:cubicBezTo>
                    <a:pt x="-132864" y="3751701"/>
                    <a:pt x="4873" y="744466"/>
                    <a:pt x="945333" y="160844"/>
                  </a:cubicBezTo>
                  <a:cubicBezTo>
                    <a:pt x="1885793" y="-422778"/>
                    <a:pt x="4866804" y="710929"/>
                    <a:pt x="5740357" y="1498990"/>
                  </a:cubicBezTo>
                  <a:cubicBezTo>
                    <a:pt x="6613910" y="2287051"/>
                    <a:pt x="6201521" y="4023130"/>
                    <a:pt x="6186653" y="4889208"/>
                  </a:cubicBezTo>
                  <a:cubicBezTo>
                    <a:pt x="6171785" y="5755286"/>
                    <a:pt x="4911491" y="7394228"/>
                    <a:pt x="4268396" y="7855186"/>
                  </a:cubicBezTo>
                  <a:cubicBezTo>
                    <a:pt x="3625301" y="8316144"/>
                    <a:pt x="3023218" y="8130701"/>
                    <a:pt x="2328084" y="7654957"/>
                  </a:cubicBezTo>
                  <a:cubicBezTo>
                    <a:pt x="1632950" y="7179213"/>
                    <a:pt x="328052" y="6249739"/>
                    <a:pt x="97594" y="5000720"/>
                  </a:cubicBezTo>
                  <a:close/>
                </a:path>
              </a:pathLst>
            </a:custGeom>
            <a:solidFill>
              <a:srgbClr val="BBAB9C">
                <a:alpha val="35238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600A8AC-849C-B9A0-6CE4-EE0C6E90BE98}"/>
              </a:ext>
            </a:extLst>
          </p:cNvPr>
          <p:cNvSpPr txBox="1"/>
          <p:nvPr/>
        </p:nvSpPr>
        <p:spPr>
          <a:xfrm>
            <a:off x="374893" y="376722"/>
            <a:ext cx="61692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 smtClean="0">
                <a:gradFill flip="none" rotWithShape="1">
                  <a:gsLst>
                    <a:gs pos="0">
                      <a:srgbClr val="FEFEEE"/>
                    </a:gs>
                    <a:gs pos="98000">
                      <a:srgbClr val="BBAB9C"/>
                    </a:gs>
                  </a:gsLst>
                  <a:lin ang="0" scaled="1"/>
                  <a:tileRect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МОЯ РОДИНА НАЧИНАЕТСЯ НЕ С ПЛОЩАДЕЙ И ПАРАДОВ,А С ЭТИХ </a:t>
            </a:r>
            <a:r>
              <a:rPr lang="ru-RU" sz="2400" i="1" dirty="0" smtClean="0">
                <a:gradFill flip="none" rotWithShape="1">
                  <a:gsLst>
                    <a:gs pos="0">
                      <a:srgbClr val="FEFEEE"/>
                    </a:gs>
                    <a:gs pos="98000">
                      <a:srgbClr val="BBAB9C"/>
                    </a:gs>
                  </a:gsLst>
                  <a:lin ang="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ДУШЕВНЫХ И ИНТЕРЕСНЫХ </a:t>
            </a:r>
            <a:r>
              <a:rPr lang="ru-RU" sz="2400" i="1" dirty="0" smtClean="0">
                <a:gradFill flip="none" rotWithShape="1">
                  <a:gsLst>
                    <a:gs pos="0">
                      <a:srgbClr val="FEFEEE"/>
                    </a:gs>
                    <a:gs pos="98000">
                      <a:srgbClr val="BBAB9C"/>
                    </a:gs>
                  </a:gsLst>
                  <a:lin ang="0" scaled="1"/>
                  <a:tileRect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</a:t>
            </a:r>
            <a:r>
              <a:rPr lang="ru-RU" sz="2400" i="1" dirty="0" smtClean="0">
                <a:gradFill flip="none" rotWithShape="1">
                  <a:gsLst>
                    <a:gs pos="0">
                      <a:srgbClr val="FEFEEE"/>
                    </a:gs>
                    <a:gs pos="98000">
                      <a:srgbClr val="BBAB9C"/>
                    </a:gs>
                  </a:gsLst>
                  <a:lin ang="0" scaled="1"/>
                  <a:tileRect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ОНИ – НАСТОЯЩАЯ ДУША МОЕГО ГОРОДА.</a:t>
            </a:r>
            <a:endParaRPr lang="ru-RU" sz="2400" i="1" dirty="0">
              <a:gradFill flip="none" rotWithShape="1">
                <a:gsLst>
                  <a:gs pos="0">
                    <a:srgbClr val="FEFEEE"/>
                  </a:gs>
                  <a:gs pos="98000">
                    <a:srgbClr val="BBAB9C"/>
                  </a:gs>
                </a:gsLst>
                <a:lin ang="0" scaled="1"/>
                <a:tileRect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C095B227-DD70-975D-1CBA-66C5E8A7517D}"/>
              </a:ext>
            </a:extLst>
          </p:cNvPr>
          <p:cNvSpPr/>
          <p:nvPr/>
        </p:nvSpPr>
        <p:spPr>
          <a:xfrm>
            <a:off x="6972299" y="3683498"/>
            <a:ext cx="4621619" cy="2984001"/>
          </a:xfrm>
          <a:prstGeom prst="roundRect">
            <a:avLst>
              <a:gd name="adj" fmla="val 7521"/>
            </a:avLst>
          </a:prstGeom>
          <a:solidFill>
            <a:srgbClr val="262626">
              <a:alpha val="49863"/>
            </a:srgbClr>
          </a:solidFill>
          <a:ln w="19050">
            <a:solidFill>
              <a:srgbClr val="FEFEEE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55D691F-1469-A84B-7170-F47E9FFD44F0}"/>
              </a:ext>
            </a:extLst>
          </p:cNvPr>
          <p:cNvGrpSpPr/>
          <p:nvPr/>
        </p:nvGrpSpPr>
        <p:grpSpPr>
          <a:xfrm>
            <a:off x="437837" y="2190504"/>
            <a:ext cx="5467043" cy="4242860"/>
            <a:chOff x="6438356" y="2750753"/>
            <a:chExt cx="4601556" cy="271766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29DADA-6D1E-BD58-CB5F-FF86A5EB5B95}"/>
                </a:ext>
              </a:extLst>
            </p:cNvPr>
            <p:cNvSpPr txBox="1"/>
            <p:nvPr/>
          </p:nvSpPr>
          <p:spPr>
            <a:xfrm>
              <a:off x="6438356" y="3240747"/>
              <a:ext cx="4601556" cy="2227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</a:t>
              </a: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меня Екатеринбург — это город, который умеет удивлять. И доказательство тому — памятник Майклу Джексону на улице </a:t>
              </a:r>
              <a:r>
                <a:rPr lang="ru-RU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Вайнера</a:t>
              </a: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Он появился не по указу сверху, а по инициативе обычных людей. В этом и есть начало моей Родины: в способности моего города быть открытым, неформальным и чтить таланты — даже те, что пришли из другой культуры. Это место напоминает: моя малая </a:t>
              </a:r>
              <a:r>
                <a:rPr lang="ru-RU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Родина </a:t>
              </a: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— часть большого мира, а её душа живёт в таких простых и искренних </a:t>
              </a:r>
              <a:r>
                <a:rPr lang="ru-RU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жестах.</a:t>
              </a:r>
              <a:endPara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368349-3155-AF5F-2EBF-ED8F6C10F9F0}"/>
                </a:ext>
              </a:extLst>
            </p:cNvPr>
            <p:cNvSpPr txBox="1"/>
            <p:nvPr/>
          </p:nvSpPr>
          <p:spPr>
            <a:xfrm>
              <a:off x="6438356" y="2750753"/>
              <a:ext cx="4471590" cy="29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gradFill flip="none" rotWithShape="1">
                    <a:gsLst>
                      <a:gs pos="0">
                        <a:srgbClr val="FEFEEE"/>
                      </a:gs>
                      <a:gs pos="98000">
                        <a:srgbClr val="BBAB9C"/>
                      </a:gs>
                    </a:gsLst>
                    <a:lin ang="0" scaled="1"/>
                    <a:tileRect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Майкл Джексон на Урале.</a:t>
              </a:r>
              <a:endParaRPr lang="ru-RU" sz="2400" dirty="0">
                <a:gradFill flip="none" rotWithShape="1">
                  <a:gsLst>
                    <a:gs pos="0">
                      <a:srgbClr val="FEFEEE"/>
                    </a:gs>
                    <a:gs pos="98000">
                      <a:srgbClr val="BBAB9C"/>
                    </a:gs>
                  </a:gsLst>
                  <a:lin ang="0" scaled="1"/>
                  <a:tileRect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56EB9FC-DA5F-E909-87A7-087B0EAF0099}"/>
              </a:ext>
            </a:extLst>
          </p:cNvPr>
          <p:cNvSpPr txBox="1"/>
          <p:nvPr/>
        </p:nvSpPr>
        <p:spPr>
          <a:xfrm>
            <a:off x="10728266" y="409307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BBAB9C"/>
                </a:solidFill>
                <a:effectLst/>
                <a:latin typeface="Exo 2 Black" pitchFamily="2" charset="0"/>
              </a:rPr>
              <a:t>03</a:t>
            </a:r>
            <a:endParaRPr lang="ru-RU" sz="1600" b="1" dirty="0">
              <a:solidFill>
                <a:srgbClr val="BBAB9C"/>
              </a:solidFill>
              <a:effectLst/>
              <a:latin typeface="Exo 2 Black" pitchFamily="2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A59C5C9-0B06-4367-2D6C-B55F059809DC}"/>
              </a:ext>
            </a:extLst>
          </p:cNvPr>
          <p:cNvGrpSpPr/>
          <p:nvPr/>
        </p:nvGrpSpPr>
        <p:grpSpPr>
          <a:xfrm>
            <a:off x="-1980487" y="14823126"/>
            <a:ext cx="14324887" cy="9009313"/>
            <a:chOff x="-2132887" y="685800"/>
            <a:chExt cx="14324887" cy="9009313"/>
          </a:xfrm>
        </p:grpSpPr>
        <p:sp>
          <p:nvSpPr>
            <p:cNvPr id="27" name="Овал 8">
              <a:extLst>
                <a:ext uri="{FF2B5EF4-FFF2-40B4-BE49-F238E27FC236}">
                  <a16:creationId xmlns:a16="http://schemas.microsoft.com/office/drawing/2014/main" id="{C840F311-A87A-ADA5-8207-FE6714BB7AA6}"/>
                </a:ext>
              </a:extLst>
            </p:cNvPr>
            <p:cNvSpPr/>
            <p:nvPr/>
          </p:nvSpPr>
          <p:spPr>
            <a:xfrm>
              <a:off x="-2132887" y="1574259"/>
              <a:ext cx="6296785" cy="8120854"/>
            </a:xfrm>
            <a:custGeom>
              <a:avLst/>
              <a:gdLst>
                <a:gd name="connsiteX0" fmla="*/ 0 w 4416376"/>
                <a:gd name="connsiteY0" fmla="*/ 2208188 h 4416376"/>
                <a:gd name="connsiteX1" fmla="*/ 2208188 w 4416376"/>
                <a:gd name="connsiteY1" fmla="*/ 0 h 4416376"/>
                <a:gd name="connsiteX2" fmla="*/ 4416376 w 4416376"/>
                <a:gd name="connsiteY2" fmla="*/ 2208188 h 4416376"/>
                <a:gd name="connsiteX3" fmla="*/ 2208188 w 4416376"/>
                <a:gd name="connsiteY3" fmla="*/ 4416376 h 4416376"/>
                <a:gd name="connsiteX4" fmla="*/ 0 w 4416376"/>
                <a:gd name="connsiteY4" fmla="*/ 2208188 h 4416376"/>
                <a:gd name="connsiteX0" fmla="*/ 153272 w 4569648"/>
                <a:gd name="connsiteY0" fmla="*/ 4839876 h 7048064"/>
                <a:gd name="connsiteX1" fmla="*/ 1001011 w 4569648"/>
                <a:gd name="connsiteY1" fmla="*/ 0 h 7048064"/>
                <a:gd name="connsiteX2" fmla="*/ 4569648 w 4569648"/>
                <a:gd name="connsiteY2" fmla="*/ 4839876 h 7048064"/>
                <a:gd name="connsiteX3" fmla="*/ 2361460 w 4569648"/>
                <a:gd name="connsiteY3" fmla="*/ 7048064 h 7048064"/>
                <a:gd name="connsiteX4" fmla="*/ 153272 w 4569648"/>
                <a:gd name="connsiteY4" fmla="*/ 4839876 h 7048064"/>
                <a:gd name="connsiteX0" fmla="*/ 154916 w 4571292"/>
                <a:gd name="connsiteY0" fmla="*/ 4839876 h 7494113"/>
                <a:gd name="connsiteX1" fmla="*/ 1002655 w 4571292"/>
                <a:gd name="connsiteY1" fmla="*/ 0 h 7494113"/>
                <a:gd name="connsiteX2" fmla="*/ 4571292 w 4571292"/>
                <a:gd name="connsiteY2" fmla="*/ 4839876 h 7494113"/>
                <a:gd name="connsiteX3" fmla="*/ 2385406 w 4571292"/>
                <a:gd name="connsiteY3" fmla="*/ 7494113 h 7494113"/>
                <a:gd name="connsiteX4" fmla="*/ 154916 w 4571292"/>
                <a:gd name="connsiteY4" fmla="*/ 4839876 h 7494113"/>
                <a:gd name="connsiteX0" fmla="*/ 110365 w 6199424"/>
                <a:gd name="connsiteY0" fmla="*/ 4839949 h 7494366"/>
                <a:gd name="connsiteX1" fmla="*/ 958104 w 6199424"/>
                <a:gd name="connsiteY1" fmla="*/ 73 h 7494366"/>
                <a:gd name="connsiteX2" fmla="*/ 6199424 w 6199424"/>
                <a:gd name="connsiteY2" fmla="*/ 4728437 h 7494366"/>
                <a:gd name="connsiteX3" fmla="*/ 2340855 w 6199424"/>
                <a:gd name="connsiteY3" fmla="*/ 7494186 h 7494366"/>
                <a:gd name="connsiteX4" fmla="*/ 110365 w 6199424"/>
                <a:gd name="connsiteY4" fmla="*/ 4839949 h 7494366"/>
                <a:gd name="connsiteX0" fmla="*/ 110365 w 6297058"/>
                <a:gd name="connsiteY0" fmla="*/ 4839948 h 7960082"/>
                <a:gd name="connsiteX1" fmla="*/ 958104 w 6297058"/>
                <a:gd name="connsiteY1" fmla="*/ 72 h 7960082"/>
                <a:gd name="connsiteX2" fmla="*/ 6199424 w 6297058"/>
                <a:gd name="connsiteY2" fmla="*/ 4728436 h 7960082"/>
                <a:gd name="connsiteX3" fmla="*/ 4281167 w 6297058"/>
                <a:gd name="connsiteY3" fmla="*/ 7694414 h 7960082"/>
                <a:gd name="connsiteX4" fmla="*/ 2340855 w 6297058"/>
                <a:gd name="connsiteY4" fmla="*/ 7494185 h 7960082"/>
                <a:gd name="connsiteX5" fmla="*/ 110365 w 6297058"/>
                <a:gd name="connsiteY5" fmla="*/ 4839948 h 7960082"/>
                <a:gd name="connsiteX0" fmla="*/ 97594 w 6296785"/>
                <a:gd name="connsiteY0" fmla="*/ 5000720 h 8120854"/>
                <a:gd name="connsiteX1" fmla="*/ 945333 w 6296785"/>
                <a:gd name="connsiteY1" fmla="*/ 160844 h 8120854"/>
                <a:gd name="connsiteX2" fmla="*/ 5740357 w 6296785"/>
                <a:gd name="connsiteY2" fmla="*/ 1498990 h 8120854"/>
                <a:gd name="connsiteX3" fmla="*/ 6186653 w 6296785"/>
                <a:gd name="connsiteY3" fmla="*/ 4889208 h 8120854"/>
                <a:gd name="connsiteX4" fmla="*/ 4268396 w 6296785"/>
                <a:gd name="connsiteY4" fmla="*/ 7855186 h 8120854"/>
                <a:gd name="connsiteX5" fmla="*/ 2328084 w 6296785"/>
                <a:gd name="connsiteY5" fmla="*/ 7654957 h 8120854"/>
                <a:gd name="connsiteX6" fmla="*/ 97594 w 6296785"/>
                <a:gd name="connsiteY6" fmla="*/ 5000720 h 812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6785" h="8120854">
                  <a:moveTo>
                    <a:pt x="97594" y="5000720"/>
                  </a:moveTo>
                  <a:cubicBezTo>
                    <a:pt x="-132864" y="3751701"/>
                    <a:pt x="4873" y="744466"/>
                    <a:pt x="945333" y="160844"/>
                  </a:cubicBezTo>
                  <a:cubicBezTo>
                    <a:pt x="1885793" y="-422778"/>
                    <a:pt x="4866804" y="710929"/>
                    <a:pt x="5740357" y="1498990"/>
                  </a:cubicBezTo>
                  <a:cubicBezTo>
                    <a:pt x="6613910" y="2287051"/>
                    <a:pt x="6201521" y="4023130"/>
                    <a:pt x="6186653" y="4889208"/>
                  </a:cubicBezTo>
                  <a:cubicBezTo>
                    <a:pt x="6171785" y="5755286"/>
                    <a:pt x="4911491" y="7394228"/>
                    <a:pt x="4268396" y="7855186"/>
                  </a:cubicBezTo>
                  <a:cubicBezTo>
                    <a:pt x="3625301" y="8316144"/>
                    <a:pt x="3023218" y="8130701"/>
                    <a:pt x="2328084" y="7654957"/>
                  </a:cubicBezTo>
                  <a:cubicBezTo>
                    <a:pt x="1632950" y="7179213"/>
                    <a:pt x="328052" y="6249739"/>
                    <a:pt x="97594" y="5000720"/>
                  </a:cubicBezTo>
                  <a:close/>
                </a:path>
              </a:pathLst>
            </a:custGeom>
            <a:solidFill>
              <a:srgbClr val="BBAB9C">
                <a:alpha val="35238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0C29E64-87C8-6175-000D-1A1F5EF14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16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0000"/>
                      </a14:imgEffect>
                    </a14:imgLayer>
                  </a14:imgProps>
                </a:ext>
              </a:extLst>
            </a:blip>
            <a:srcRect l="-11089" t="-7763"/>
            <a:stretch/>
          </p:blipFill>
          <p:spPr>
            <a:xfrm>
              <a:off x="5829300" y="685800"/>
              <a:ext cx="6362700" cy="6172200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0E3AB34-22B8-4A80-9D69-88CE646696DE}"/>
              </a:ext>
            </a:extLst>
          </p:cNvPr>
          <p:cNvSpPr txBox="1"/>
          <p:nvPr/>
        </p:nvSpPr>
        <p:spPr>
          <a:xfrm>
            <a:off x="10880666" y="7482455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BBAB9C"/>
                </a:solidFill>
                <a:effectLst/>
                <a:latin typeface="Exo 2 Black" pitchFamily="2" charset="0"/>
              </a:rPr>
              <a:t>03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648" y="376722"/>
            <a:ext cx="2763598" cy="3217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9894" y="507988"/>
            <a:ext cx="2299106" cy="29545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b="4963"/>
          <a:stretch/>
        </p:blipFill>
        <p:spPr>
          <a:xfrm>
            <a:off x="7337219" y="3769790"/>
            <a:ext cx="3938739" cy="28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331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D6D5660-0A03-1717-CA36-688C163DE20A}"/>
              </a:ext>
            </a:extLst>
          </p:cNvPr>
          <p:cNvGrpSpPr/>
          <p:nvPr/>
        </p:nvGrpSpPr>
        <p:grpSpPr>
          <a:xfrm>
            <a:off x="-2132887" y="-52105"/>
            <a:ext cx="14324887" cy="9009313"/>
            <a:chOff x="-2132887" y="685800"/>
            <a:chExt cx="14324887" cy="9009313"/>
          </a:xfrm>
        </p:grpSpPr>
        <p:sp>
          <p:nvSpPr>
            <p:cNvPr id="6" name="Овал 8">
              <a:extLst>
                <a:ext uri="{FF2B5EF4-FFF2-40B4-BE49-F238E27FC236}">
                  <a16:creationId xmlns:a16="http://schemas.microsoft.com/office/drawing/2014/main" id="{65DB6B3A-BF2B-207A-DD6C-C0F54150FE17}"/>
                </a:ext>
              </a:extLst>
            </p:cNvPr>
            <p:cNvSpPr/>
            <p:nvPr/>
          </p:nvSpPr>
          <p:spPr>
            <a:xfrm>
              <a:off x="-2132887" y="1574259"/>
              <a:ext cx="6296785" cy="8120854"/>
            </a:xfrm>
            <a:custGeom>
              <a:avLst/>
              <a:gdLst>
                <a:gd name="connsiteX0" fmla="*/ 0 w 4416376"/>
                <a:gd name="connsiteY0" fmla="*/ 2208188 h 4416376"/>
                <a:gd name="connsiteX1" fmla="*/ 2208188 w 4416376"/>
                <a:gd name="connsiteY1" fmla="*/ 0 h 4416376"/>
                <a:gd name="connsiteX2" fmla="*/ 4416376 w 4416376"/>
                <a:gd name="connsiteY2" fmla="*/ 2208188 h 4416376"/>
                <a:gd name="connsiteX3" fmla="*/ 2208188 w 4416376"/>
                <a:gd name="connsiteY3" fmla="*/ 4416376 h 4416376"/>
                <a:gd name="connsiteX4" fmla="*/ 0 w 4416376"/>
                <a:gd name="connsiteY4" fmla="*/ 2208188 h 4416376"/>
                <a:gd name="connsiteX0" fmla="*/ 153272 w 4569648"/>
                <a:gd name="connsiteY0" fmla="*/ 4839876 h 7048064"/>
                <a:gd name="connsiteX1" fmla="*/ 1001011 w 4569648"/>
                <a:gd name="connsiteY1" fmla="*/ 0 h 7048064"/>
                <a:gd name="connsiteX2" fmla="*/ 4569648 w 4569648"/>
                <a:gd name="connsiteY2" fmla="*/ 4839876 h 7048064"/>
                <a:gd name="connsiteX3" fmla="*/ 2361460 w 4569648"/>
                <a:gd name="connsiteY3" fmla="*/ 7048064 h 7048064"/>
                <a:gd name="connsiteX4" fmla="*/ 153272 w 4569648"/>
                <a:gd name="connsiteY4" fmla="*/ 4839876 h 7048064"/>
                <a:gd name="connsiteX0" fmla="*/ 154916 w 4571292"/>
                <a:gd name="connsiteY0" fmla="*/ 4839876 h 7494113"/>
                <a:gd name="connsiteX1" fmla="*/ 1002655 w 4571292"/>
                <a:gd name="connsiteY1" fmla="*/ 0 h 7494113"/>
                <a:gd name="connsiteX2" fmla="*/ 4571292 w 4571292"/>
                <a:gd name="connsiteY2" fmla="*/ 4839876 h 7494113"/>
                <a:gd name="connsiteX3" fmla="*/ 2385406 w 4571292"/>
                <a:gd name="connsiteY3" fmla="*/ 7494113 h 7494113"/>
                <a:gd name="connsiteX4" fmla="*/ 154916 w 4571292"/>
                <a:gd name="connsiteY4" fmla="*/ 4839876 h 7494113"/>
                <a:gd name="connsiteX0" fmla="*/ 110365 w 6199424"/>
                <a:gd name="connsiteY0" fmla="*/ 4839949 h 7494366"/>
                <a:gd name="connsiteX1" fmla="*/ 958104 w 6199424"/>
                <a:gd name="connsiteY1" fmla="*/ 73 h 7494366"/>
                <a:gd name="connsiteX2" fmla="*/ 6199424 w 6199424"/>
                <a:gd name="connsiteY2" fmla="*/ 4728437 h 7494366"/>
                <a:gd name="connsiteX3" fmla="*/ 2340855 w 6199424"/>
                <a:gd name="connsiteY3" fmla="*/ 7494186 h 7494366"/>
                <a:gd name="connsiteX4" fmla="*/ 110365 w 6199424"/>
                <a:gd name="connsiteY4" fmla="*/ 4839949 h 7494366"/>
                <a:gd name="connsiteX0" fmla="*/ 110365 w 6297058"/>
                <a:gd name="connsiteY0" fmla="*/ 4839948 h 7960082"/>
                <a:gd name="connsiteX1" fmla="*/ 958104 w 6297058"/>
                <a:gd name="connsiteY1" fmla="*/ 72 h 7960082"/>
                <a:gd name="connsiteX2" fmla="*/ 6199424 w 6297058"/>
                <a:gd name="connsiteY2" fmla="*/ 4728436 h 7960082"/>
                <a:gd name="connsiteX3" fmla="*/ 4281167 w 6297058"/>
                <a:gd name="connsiteY3" fmla="*/ 7694414 h 7960082"/>
                <a:gd name="connsiteX4" fmla="*/ 2340855 w 6297058"/>
                <a:gd name="connsiteY4" fmla="*/ 7494185 h 7960082"/>
                <a:gd name="connsiteX5" fmla="*/ 110365 w 6297058"/>
                <a:gd name="connsiteY5" fmla="*/ 4839948 h 7960082"/>
                <a:gd name="connsiteX0" fmla="*/ 97594 w 6296785"/>
                <a:gd name="connsiteY0" fmla="*/ 5000720 h 8120854"/>
                <a:gd name="connsiteX1" fmla="*/ 945333 w 6296785"/>
                <a:gd name="connsiteY1" fmla="*/ 160844 h 8120854"/>
                <a:gd name="connsiteX2" fmla="*/ 5740357 w 6296785"/>
                <a:gd name="connsiteY2" fmla="*/ 1498990 h 8120854"/>
                <a:gd name="connsiteX3" fmla="*/ 6186653 w 6296785"/>
                <a:gd name="connsiteY3" fmla="*/ 4889208 h 8120854"/>
                <a:gd name="connsiteX4" fmla="*/ 4268396 w 6296785"/>
                <a:gd name="connsiteY4" fmla="*/ 7855186 h 8120854"/>
                <a:gd name="connsiteX5" fmla="*/ 2328084 w 6296785"/>
                <a:gd name="connsiteY5" fmla="*/ 7654957 h 8120854"/>
                <a:gd name="connsiteX6" fmla="*/ 97594 w 6296785"/>
                <a:gd name="connsiteY6" fmla="*/ 5000720 h 812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6785" h="8120854">
                  <a:moveTo>
                    <a:pt x="97594" y="5000720"/>
                  </a:moveTo>
                  <a:cubicBezTo>
                    <a:pt x="-132864" y="3751701"/>
                    <a:pt x="4873" y="744466"/>
                    <a:pt x="945333" y="160844"/>
                  </a:cubicBezTo>
                  <a:cubicBezTo>
                    <a:pt x="1885793" y="-422778"/>
                    <a:pt x="4866804" y="710929"/>
                    <a:pt x="5740357" y="1498990"/>
                  </a:cubicBezTo>
                  <a:cubicBezTo>
                    <a:pt x="6613910" y="2287051"/>
                    <a:pt x="6201521" y="4023130"/>
                    <a:pt x="6186653" y="4889208"/>
                  </a:cubicBezTo>
                  <a:cubicBezTo>
                    <a:pt x="6171785" y="5755286"/>
                    <a:pt x="4911491" y="7394228"/>
                    <a:pt x="4268396" y="7855186"/>
                  </a:cubicBezTo>
                  <a:cubicBezTo>
                    <a:pt x="3625301" y="8316144"/>
                    <a:pt x="3023218" y="8130701"/>
                    <a:pt x="2328084" y="7654957"/>
                  </a:cubicBezTo>
                  <a:cubicBezTo>
                    <a:pt x="1632950" y="7179213"/>
                    <a:pt x="328052" y="6249739"/>
                    <a:pt x="97594" y="5000720"/>
                  </a:cubicBezTo>
                  <a:close/>
                </a:path>
              </a:pathLst>
            </a:custGeom>
            <a:solidFill>
              <a:srgbClr val="BBAB9C">
                <a:alpha val="35238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94514B0-A0A7-8EBB-29B4-A9DABDE3C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6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30000"/>
                      </a14:imgEffect>
                    </a14:imgLayer>
                  </a14:imgProps>
                </a:ext>
              </a:extLst>
            </a:blip>
            <a:srcRect l="-11089" t="-7763"/>
            <a:stretch/>
          </p:blipFill>
          <p:spPr>
            <a:xfrm>
              <a:off x="5829300" y="685800"/>
              <a:ext cx="6362700" cy="61722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AECBE-BD04-0611-8983-A39AD20980BC}"/>
              </a:ext>
            </a:extLst>
          </p:cNvPr>
          <p:cNvSpPr txBox="1"/>
          <p:nvPr/>
        </p:nvSpPr>
        <p:spPr>
          <a:xfrm>
            <a:off x="198866" y="629191"/>
            <a:ext cx="7677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клавиатуре</a:t>
            </a:r>
            <a:endParaRPr lang="ru-RU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4B2EB9EC-9CA6-21EF-182C-37365431C753}"/>
              </a:ext>
            </a:extLst>
          </p:cNvPr>
          <p:cNvSpPr/>
          <p:nvPr/>
        </p:nvSpPr>
        <p:spPr>
          <a:xfrm>
            <a:off x="7395547" y="2438399"/>
            <a:ext cx="4326836" cy="2609851"/>
          </a:xfrm>
          <a:prstGeom prst="roundRect">
            <a:avLst>
              <a:gd name="adj" fmla="val 14515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bg1"/>
              </a:solidFill>
            </a:endParaRPr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8AEA107-7A71-B513-673E-A66D5CF01DE1}"/>
              </a:ext>
            </a:extLst>
          </p:cNvPr>
          <p:cNvGrpSpPr/>
          <p:nvPr/>
        </p:nvGrpSpPr>
        <p:grpSpPr>
          <a:xfrm>
            <a:off x="-1487060" y="1640615"/>
            <a:ext cx="8505513" cy="3845746"/>
            <a:chOff x="723466" y="3894902"/>
            <a:chExt cx="4105574" cy="2557522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4101A54B-06B8-0F71-D2C5-99487405F2E4}"/>
                </a:ext>
              </a:extLst>
            </p:cNvPr>
            <p:cNvSpPr/>
            <p:nvPr/>
          </p:nvSpPr>
          <p:spPr>
            <a:xfrm>
              <a:off x="1537255" y="3894902"/>
              <a:ext cx="3291785" cy="2557522"/>
            </a:xfrm>
            <a:prstGeom prst="roundRect">
              <a:avLst>
                <a:gd name="adj" fmla="val 7521"/>
              </a:avLst>
            </a:prstGeom>
            <a:solidFill>
              <a:srgbClr val="262626">
                <a:alpha val="49863"/>
              </a:srgbClr>
            </a:solidFill>
            <a:ln w="19050">
              <a:solidFill>
                <a:srgbClr val="FEFEEE">
                  <a:alpha val="5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Изначально Клавиатура создавалась как временная инсталляция для городского фестиваля, однако она настолько органично воплотила дух современного Екатеринбурга, что усилиями горожан превратилась в одну из его знаковых достопримечательностей. Для меня в этой метаморфозе — вся суть нашего города: способность не просто принимать новое, но и наделять его собственной историей, делая частью культурного кода. Это уже не просто арт-объект, а живой символ, отражающий динамичный, открытый экспериментам характер Екатеринбурга и его жителей.</a:t>
              </a:r>
              <a:endParaRPr lang="ru-BY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5E9550-8640-56FB-846E-0554014A59E9}"/>
                </a:ext>
              </a:extLst>
            </p:cNvPr>
            <p:cNvSpPr txBox="1"/>
            <p:nvPr/>
          </p:nvSpPr>
          <p:spPr>
            <a:xfrm>
              <a:off x="723466" y="5783844"/>
              <a:ext cx="2191670" cy="149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1100" dirty="0">
                <a:solidFill>
                  <a:schemeClr val="bg1"/>
                </a:solidFill>
                <a:effectLst/>
                <a:latin typeface="Exo 2 Medium" pitchFamily="2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22BE7F1-E728-3395-49F5-33157F320224}"/>
              </a:ext>
            </a:extLst>
          </p:cNvPr>
          <p:cNvSpPr txBox="1"/>
          <p:nvPr/>
        </p:nvSpPr>
        <p:spPr>
          <a:xfrm>
            <a:off x="10728266" y="409307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BBAB9C"/>
                </a:solidFill>
                <a:effectLst/>
                <a:latin typeface="Exo 2 Black" pitchFamily="2" charset="0"/>
              </a:rPr>
              <a:t>04</a:t>
            </a:r>
            <a:endParaRPr lang="ru-RU" sz="1600" b="1" dirty="0">
              <a:solidFill>
                <a:srgbClr val="BBAB9C"/>
              </a:solidFill>
              <a:effectLst/>
              <a:latin typeface="Exo 2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5DB9F6-84C8-1FB4-1E58-54504354DA9E}"/>
              </a:ext>
            </a:extLst>
          </p:cNvPr>
          <p:cNvSpPr txBox="1"/>
          <p:nvPr/>
        </p:nvSpPr>
        <p:spPr>
          <a:xfrm>
            <a:off x="540270" y="-8574245"/>
            <a:ext cx="7677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/>
                <a:latin typeface="Exo 2 SemiBold" pitchFamily="2" charset="0"/>
              </a:rPr>
              <a:t>Коммуникации и социальные связи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38C55D-758B-E1BD-21BF-65A65AB6979D}"/>
              </a:ext>
            </a:extLst>
          </p:cNvPr>
          <p:cNvSpPr txBox="1"/>
          <p:nvPr/>
        </p:nvSpPr>
        <p:spPr>
          <a:xfrm>
            <a:off x="540270" y="-8051025"/>
            <a:ext cx="767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gradFill flip="none" rotWithShape="1">
                  <a:gsLst>
                    <a:gs pos="0">
                      <a:srgbClr val="FEFEEE"/>
                    </a:gs>
                    <a:gs pos="98000">
                      <a:srgbClr val="BBAB9C"/>
                    </a:gs>
                  </a:gsLst>
                  <a:lin ang="0" scaled="1"/>
                  <a:tileRect/>
                </a:gradFill>
                <a:effectLst/>
                <a:latin typeface="Exo 2 Light" pitchFamily="2" charset="0"/>
              </a:rPr>
              <a:t>ИЗМЕНЕНИЕ СПОСОБОВ ВЗАИМОДЕЙСТВИЯ ЛЮДЕЙ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0561FFD-C481-9832-79FF-DA59B854DF8B}"/>
              </a:ext>
            </a:extLst>
          </p:cNvPr>
          <p:cNvSpPr txBox="1"/>
          <p:nvPr/>
        </p:nvSpPr>
        <p:spPr>
          <a:xfrm>
            <a:off x="10728266" y="-10674799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BBAB9C"/>
                </a:solidFill>
                <a:effectLst/>
                <a:latin typeface="Exo 2 Black" pitchFamily="2" charset="0"/>
              </a:rPr>
              <a:t>02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450" y="2646454"/>
            <a:ext cx="3997029" cy="2250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52408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9" y="10244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2C965A5-8F2F-A878-FF72-3B7D9918A7CD}"/>
              </a:ext>
            </a:extLst>
          </p:cNvPr>
          <p:cNvSpPr/>
          <p:nvPr/>
        </p:nvSpPr>
        <p:spPr>
          <a:xfrm>
            <a:off x="1428" y="0"/>
            <a:ext cx="12192001" cy="6858000"/>
          </a:xfrm>
          <a:prstGeom prst="rect">
            <a:avLst/>
          </a:prstGeom>
          <a:solidFill>
            <a:srgbClr val="262626">
              <a:alpha val="8413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DB56648-C664-027E-F223-6AEFF56DF48A}"/>
              </a:ext>
            </a:extLst>
          </p:cNvPr>
          <p:cNvGrpSpPr/>
          <p:nvPr/>
        </p:nvGrpSpPr>
        <p:grpSpPr>
          <a:xfrm>
            <a:off x="339091" y="-3542537"/>
            <a:ext cx="17301590" cy="4637193"/>
            <a:chOff x="-16792627" y="-1262854"/>
            <a:chExt cx="30299307" cy="8120854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CB7070F1-40FA-52E2-15D5-FDE00E2CAAD0}"/>
                </a:ext>
              </a:extLst>
            </p:cNvPr>
            <p:cNvSpPr/>
            <p:nvPr/>
          </p:nvSpPr>
          <p:spPr>
            <a:xfrm>
              <a:off x="7209895" y="-1262854"/>
              <a:ext cx="6296785" cy="8120854"/>
            </a:xfrm>
            <a:custGeom>
              <a:avLst/>
              <a:gdLst>
                <a:gd name="connsiteX0" fmla="*/ 0 w 4416376"/>
                <a:gd name="connsiteY0" fmla="*/ 2208188 h 4416376"/>
                <a:gd name="connsiteX1" fmla="*/ 2208188 w 4416376"/>
                <a:gd name="connsiteY1" fmla="*/ 0 h 4416376"/>
                <a:gd name="connsiteX2" fmla="*/ 4416376 w 4416376"/>
                <a:gd name="connsiteY2" fmla="*/ 2208188 h 4416376"/>
                <a:gd name="connsiteX3" fmla="*/ 2208188 w 4416376"/>
                <a:gd name="connsiteY3" fmla="*/ 4416376 h 4416376"/>
                <a:gd name="connsiteX4" fmla="*/ 0 w 4416376"/>
                <a:gd name="connsiteY4" fmla="*/ 2208188 h 4416376"/>
                <a:gd name="connsiteX0" fmla="*/ 153272 w 4569648"/>
                <a:gd name="connsiteY0" fmla="*/ 4839876 h 7048064"/>
                <a:gd name="connsiteX1" fmla="*/ 1001011 w 4569648"/>
                <a:gd name="connsiteY1" fmla="*/ 0 h 7048064"/>
                <a:gd name="connsiteX2" fmla="*/ 4569648 w 4569648"/>
                <a:gd name="connsiteY2" fmla="*/ 4839876 h 7048064"/>
                <a:gd name="connsiteX3" fmla="*/ 2361460 w 4569648"/>
                <a:gd name="connsiteY3" fmla="*/ 7048064 h 7048064"/>
                <a:gd name="connsiteX4" fmla="*/ 153272 w 4569648"/>
                <a:gd name="connsiteY4" fmla="*/ 4839876 h 7048064"/>
                <a:gd name="connsiteX0" fmla="*/ 154916 w 4571292"/>
                <a:gd name="connsiteY0" fmla="*/ 4839876 h 7494113"/>
                <a:gd name="connsiteX1" fmla="*/ 1002655 w 4571292"/>
                <a:gd name="connsiteY1" fmla="*/ 0 h 7494113"/>
                <a:gd name="connsiteX2" fmla="*/ 4571292 w 4571292"/>
                <a:gd name="connsiteY2" fmla="*/ 4839876 h 7494113"/>
                <a:gd name="connsiteX3" fmla="*/ 2385406 w 4571292"/>
                <a:gd name="connsiteY3" fmla="*/ 7494113 h 7494113"/>
                <a:gd name="connsiteX4" fmla="*/ 154916 w 4571292"/>
                <a:gd name="connsiteY4" fmla="*/ 4839876 h 7494113"/>
                <a:gd name="connsiteX0" fmla="*/ 110365 w 6199424"/>
                <a:gd name="connsiteY0" fmla="*/ 4839949 h 7494366"/>
                <a:gd name="connsiteX1" fmla="*/ 958104 w 6199424"/>
                <a:gd name="connsiteY1" fmla="*/ 73 h 7494366"/>
                <a:gd name="connsiteX2" fmla="*/ 6199424 w 6199424"/>
                <a:gd name="connsiteY2" fmla="*/ 4728437 h 7494366"/>
                <a:gd name="connsiteX3" fmla="*/ 2340855 w 6199424"/>
                <a:gd name="connsiteY3" fmla="*/ 7494186 h 7494366"/>
                <a:gd name="connsiteX4" fmla="*/ 110365 w 6199424"/>
                <a:gd name="connsiteY4" fmla="*/ 4839949 h 7494366"/>
                <a:gd name="connsiteX0" fmla="*/ 110365 w 6297058"/>
                <a:gd name="connsiteY0" fmla="*/ 4839948 h 7960082"/>
                <a:gd name="connsiteX1" fmla="*/ 958104 w 6297058"/>
                <a:gd name="connsiteY1" fmla="*/ 72 h 7960082"/>
                <a:gd name="connsiteX2" fmla="*/ 6199424 w 6297058"/>
                <a:gd name="connsiteY2" fmla="*/ 4728436 h 7960082"/>
                <a:gd name="connsiteX3" fmla="*/ 4281167 w 6297058"/>
                <a:gd name="connsiteY3" fmla="*/ 7694414 h 7960082"/>
                <a:gd name="connsiteX4" fmla="*/ 2340855 w 6297058"/>
                <a:gd name="connsiteY4" fmla="*/ 7494185 h 7960082"/>
                <a:gd name="connsiteX5" fmla="*/ 110365 w 6297058"/>
                <a:gd name="connsiteY5" fmla="*/ 4839948 h 7960082"/>
                <a:gd name="connsiteX0" fmla="*/ 97594 w 6296785"/>
                <a:gd name="connsiteY0" fmla="*/ 5000720 h 8120854"/>
                <a:gd name="connsiteX1" fmla="*/ 945333 w 6296785"/>
                <a:gd name="connsiteY1" fmla="*/ 160844 h 8120854"/>
                <a:gd name="connsiteX2" fmla="*/ 5740357 w 6296785"/>
                <a:gd name="connsiteY2" fmla="*/ 1498990 h 8120854"/>
                <a:gd name="connsiteX3" fmla="*/ 6186653 w 6296785"/>
                <a:gd name="connsiteY3" fmla="*/ 4889208 h 8120854"/>
                <a:gd name="connsiteX4" fmla="*/ 4268396 w 6296785"/>
                <a:gd name="connsiteY4" fmla="*/ 7855186 h 8120854"/>
                <a:gd name="connsiteX5" fmla="*/ 2328084 w 6296785"/>
                <a:gd name="connsiteY5" fmla="*/ 7654957 h 8120854"/>
                <a:gd name="connsiteX6" fmla="*/ 97594 w 6296785"/>
                <a:gd name="connsiteY6" fmla="*/ 5000720 h 812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6785" h="8120854">
                  <a:moveTo>
                    <a:pt x="97594" y="5000720"/>
                  </a:moveTo>
                  <a:cubicBezTo>
                    <a:pt x="-132864" y="3751701"/>
                    <a:pt x="4873" y="744466"/>
                    <a:pt x="945333" y="160844"/>
                  </a:cubicBezTo>
                  <a:cubicBezTo>
                    <a:pt x="1885793" y="-422778"/>
                    <a:pt x="4866804" y="710929"/>
                    <a:pt x="5740357" y="1498990"/>
                  </a:cubicBezTo>
                  <a:cubicBezTo>
                    <a:pt x="6613910" y="2287051"/>
                    <a:pt x="6201521" y="4023130"/>
                    <a:pt x="6186653" y="4889208"/>
                  </a:cubicBezTo>
                  <a:cubicBezTo>
                    <a:pt x="6171785" y="5755286"/>
                    <a:pt x="4911491" y="7394228"/>
                    <a:pt x="4268396" y="7855186"/>
                  </a:cubicBezTo>
                  <a:cubicBezTo>
                    <a:pt x="3625301" y="8316144"/>
                    <a:pt x="3023218" y="8130701"/>
                    <a:pt x="2328084" y="7654957"/>
                  </a:cubicBezTo>
                  <a:cubicBezTo>
                    <a:pt x="1632950" y="7179213"/>
                    <a:pt x="328052" y="6249739"/>
                    <a:pt x="97594" y="5000720"/>
                  </a:cubicBezTo>
                  <a:close/>
                </a:path>
              </a:pathLst>
            </a:custGeom>
            <a:solidFill>
              <a:srgbClr val="BBAB9C">
                <a:alpha val="35238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52E127-AE48-6D89-FF0D-CFE9A44688D1}"/>
                </a:ext>
              </a:extLst>
            </p:cNvPr>
            <p:cNvSpPr txBox="1"/>
            <p:nvPr/>
          </p:nvSpPr>
          <p:spPr>
            <a:xfrm>
              <a:off x="-16792627" y="5565885"/>
              <a:ext cx="6904495" cy="113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i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Каменный цветок</a:t>
              </a:r>
              <a:endParaRPr lang="ru-RU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FED447A-C039-E691-4596-CB990D230B7E}"/>
              </a:ext>
            </a:extLst>
          </p:cNvPr>
          <p:cNvSpPr txBox="1"/>
          <p:nvPr/>
        </p:nvSpPr>
        <p:spPr>
          <a:xfrm>
            <a:off x="10728266" y="409307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BBAB9C"/>
                </a:solidFill>
                <a:effectLst/>
                <a:latin typeface="Exo 2 Black" pitchFamily="2" charset="0"/>
              </a:rPr>
              <a:t>05</a:t>
            </a:r>
            <a:endParaRPr lang="ru-RU" sz="1600" b="1" dirty="0">
              <a:solidFill>
                <a:srgbClr val="BBAB9C"/>
              </a:solidFill>
              <a:effectLst/>
              <a:latin typeface="Exo 2 Black" pitchFamily="2" charset="0"/>
            </a:endParaRPr>
          </a:p>
        </p:txBody>
      </p:sp>
      <p:pic>
        <p:nvPicPr>
          <p:cNvPr id="94" name="Рисунок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64" y="2677876"/>
            <a:ext cx="5430522" cy="3575817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483139" y="2896123"/>
            <a:ext cx="50197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фонтан— больше, чем арт-объект. Для меня это место встреч и неспешных прогулок. Именно здесь, в тени парка, рождаются самые задушевные разговоры с друзьями, а вечерняя подсветка создает особую, умиротворяющую атмосферу. Он стал неотъемлемой частью моего личного городского пространства — точкой, где ощущается гармония современного Екатеринбурга с его культурным наследием.</a:t>
            </a:r>
            <a:endParaRPr lang="ru-BY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459" y="683559"/>
            <a:ext cx="5432007" cy="3572566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100" y="924504"/>
            <a:ext cx="5260724" cy="3090675"/>
          </a:xfrm>
          <a:prstGeom prst="roundRect">
            <a:avLst>
              <a:gd name="adj" fmla="val 4637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17877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34EC79-D5A1-8838-7955-C6FBD67F4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rcRect l="-11089" t="-7763"/>
          <a:stretch/>
        </p:blipFill>
        <p:spPr>
          <a:xfrm flipV="1">
            <a:off x="5815934" y="7954"/>
            <a:ext cx="6362700" cy="61722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2CD238D-F20F-289C-BF04-8A800F656AD0}"/>
              </a:ext>
            </a:extLst>
          </p:cNvPr>
          <p:cNvGrpSpPr/>
          <p:nvPr/>
        </p:nvGrpSpPr>
        <p:grpSpPr>
          <a:xfrm>
            <a:off x="-2132887" y="866708"/>
            <a:ext cx="7962187" cy="8828405"/>
            <a:chOff x="-2132887" y="866708"/>
            <a:chExt cx="7962187" cy="882840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B9B0614-E5A6-2170-B53B-97DDBE138904}"/>
                </a:ext>
              </a:extLst>
            </p:cNvPr>
            <p:cNvSpPr txBox="1"/>
            <p:nvPr/>
          </p:nvSpPr>
          <p:spPr>
            <a:xfrm>
              <a:off x="273570" y="866708"/>
              <a:ext cx="55557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Белая Башня</a:t>
              </a:r>
              <a:endParaRPr lang="ru-RU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Овал 8">
              <a:extLst>
                <a:ext uri="{FF2B5EF4-FFF2-40B4-BE49-F238E27FC236}">
                  <a16:creationId xmlns:a16="http://schemas.microsoft.com/office/drawing/2014/main" id="{43F8DBA8-48C4-9171-CCFE-3F7825BF1F73}"/>
                </a:ext>
              </a:extLst>
            </p:cNvPr>
            <p:cNvSpPr/>
            <p:nvPr/>
          </p:nvSpPr>
          <p:spPr>
            <a:xfrm>
              <a:off x="-2132887" y="1574259"/>
              <a:ext cx="6296785" cy="8120854"/>
            </a:xfrm>
            <a:custGeom>
              <a:avLst/>
              <a:gdLst>
                <a:gd name="connsiteX0" fmla="*/ 0 w 4416376"/>
                <a:gd name="connsiteY0" fmla="*/ 2208188 h 4416376"/>
                <a:gd name="connsiteX1" fmla="*/ 2208188 w 4416376"/>
                <a:gd name="connsiteY1" fmla="*/ 0 h 4416376"/>
                <a:gd name="connsiteX2" fmla="*/ 4416376 w 4416376"/>
                <a:gd name="connsiteY2" fmla="*/ 2208188 h 4416376"/>
                <a:gd name="connsiteX3" fmla="*/ 2208188 w 4416376"/>
                <a:gd name="connsiteY3" fmla="*/ 4416376 h 4416376"/>
                <a:gd name="connsiteX4" fmla="*/ 0 w 4416376"/>
                <a:gd name="connsiteY4" fmla="*/ 2208188 h 4416376"/>
                <a:gd name="connsiteX0" fmla="*/ 153272 w 4569648"/>
                <a:gd name="connsiteY0" fmla="*/ 4839876 h 7048064"/>
                <a:gd name="connsiteX1" fmla="*/ 1001011 w 4569648"/>
                <a:gd name="connsiteY1" fmla="*/ 0 h 7048064"/>
                <a:gd name="connsiteX2" fmla="*/ 4569648 w 4569648"/>
                <a:gd name="connsiteY2" fmla="*/ 4839876 h 7048064"/>
                <a:gd name="connsiteX3" fmla="*/ 2361460 w 4569648"/>
                <a:gd name="connsiteY3" fmla="*/ 7048064 h 7048064"/>
                <a:gd name="connsiteX4" fmla="*/ 153272 w 4569648"/>
                <a:gd name="connsiteY4" fmla="*/ 4839876 h 7048064"/>
                <a:gd name="connsiteX0" fmla="*/ 154916 w 4571292"/>
                <a:gd name="connsiteY0" fmla="*/ 4839876 h 7494113"/>
                <a:gd name="connsiteX1" fmla="*/ 1002655 w 4571292"/>
                <a:gd name="connsiteY1" fmla="*/ 0 h 7494113"/>
                <a:gd name="connsiteX2" fmla="*/ 4571292 w 4571292"/>
                <a:gd name="connsiteY2" fmla="*/ 4839876 h 7494113"/>
                <a:gd name="connsiteX3" fmla="*/ 2385406 w 4571292"/>
                <a:gd name="connsiteY3" fmla="*/ 7494113 h 7494113"/>
                <a:gd name="connsiteX4" fmla="*/ 154916 w 4571292"/>
                <a:gd name="connsiteY4" fmla="*/ 4839876 h 7494113"/>
                <a:gd name="connsiteX0" fmla="*/ 110365 w 6199424"/>
                <a:gd name="connsiteY0" fmla="*/ 4839949 h 7494366"/>
                <a:gd name="connsiteX1" fmla="*/ 958104 w 6199424"/>
                <a:gd name="connsiteY1" fmla="*/ 73 h 7494366"/>
                <a:gd name="connsiteX2" fmla="*/ 6199424 w 6199424"/>
                <a:gd name="connsiteY2" fmla="*/ 4728437 h 7494366"/>
                <a:gd name="connsiteX3" fmla="*/ 2340855 w 6199424"/>
                <a:gd name="connsiteY3" fmla="*/ 7494186 h 7494366"/>
                <a:gd name="connsiteX4" fmla="*/ 110365 w 6199424"/>
                <a:gd name="connsiteY4" fmla="*/ 4839949 h 7494366"/>
                <a:gd name="connsiteX0" fmla="*/ 110365 w 6297058"/>
                <a:gd name="connsiteY0" fmla="*/ 4839948 h 7960082"/>
                <a:gd name="connsiteX1" fmla="*/ 958104 w 6297058"/>
                <a:gd name="connsiteY1" fmla="*/ 72 h 7960082"/>
                <a:gd name="connsiteX2" fmla="*/ 6199424 w 6297058"/>
                <a:gd name="connsiteY2" fmla="*/ 4728436 h 7960082"/>
                <a:gd name="connsiteX3" fmla="*/ 4281167 w 6297058"/>
                <a:gd name="connsiteY3" fmla="*/ 7694414 h 7960082"/>
                <a:gd name="connsiteX4" fmla="*/ 2340855 w 6297058"/>
                <a:gd name="connsiteY4" fmla="*/ 7494185 h 7960082"/>
                <a:gd name="connsiteX5" fmla="*/ 110365 w 6297058"/>
                <a:gd name="connsiteY5" fmla="*/ 4839948 h 7960082"/>
                <a:gd name="connsiteX0" fmla="*/ 97594 w 6296785"/>
                <a:gd name="connsiteY0" fmla="*/ 5000720 h 8120854"/>
                <a:gd name="connsiteX1" fmla="*/ 945333 w 6296785"/>
                <a:gd name="connsiteY1" fmla="*/ 160844 h 8120854"/>
                <a:gd name="connsiteX2" fmla="*/ 5740357 w 6296785"/>
                <a:gd name="connsiteY2" fmla="*/ 1498990 h 8120854"/>
                <a:gd name="connsiteX3" fmla="*/ 6186653 w 6296785"/>
                <a:gd name="connsiteY3" fmla="*/ 4889208 h 8120854"/>
                <a:gd name="connsiteX4" fmla="*/ 4268396 w 6296785"/>
                <a:gd name="connsiteY4" fmla="*/ 7855186 h 8120854"/>
                <a:gd name="connsiteX5" fmla="*/ 2328084 w 6296785"/>
                <a:gd name="connsiteY5" fmla="*/ 7654957 h 8120854"/>
                <a:gd name="connsiteX6" fmla="*/ 97594 w 6296785"/>
                <a:gd name="connsiteY6" fmla="*/ 5000720 h 812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6785" h="8120854">
                  <a:moveTo>
                    <a:pt x="97594" y="5000720"/>
                  </a:moveTo>
                  <a:cubicBezTo>
                    <a:pt x="-132864" y="3751701"/>
                    <a:pt x="4873" y="744466"/>
                    <a:pt x="945333" y="160844"/>
                  </a:cubicBezTo>
                  <a:cubicBezTo>
                    <a:pt x="1885793" y="-422778"/>
                    <a:pt x="4866804" y="710929"/>
                    <a:pt x="5740357" y="1498990"/>
                  </a:cubicBezTo>
                  <a:cubicBezTo>
                    <a:pt x="6613910" y="2287051"/>
                    <a:pt x="6201521" y="4023130"/>
                    <a:pt x="6186653" y="4889208"/>
                  </a:cubicBezTo>
                  <a:cubicBezTo>
                    <a:pt x="6171785" y="5755286"/>
                    <a:pt x="4911491" y="7394228"/>
                    <a:pt x="4268396" y="7855186"/>
                  </a:cubicBezTo>
                  <a:cubicBezTo>
                    <a:pt x="3625301" y="8316144"/>
                    <a:pt x="3023218" y="8130701"/>
                    <a:pt x="2328084" y="7654957"/>
                  </a:cubicBezTo>
                  <a:cubicBezTo>
                    <a:pt x="1632950" y="7179213"/>
                    <a:pt x="328052" y="6249739"/>
                    <a:pt x="97594" y="5000720"/>
                  </a:cubicBezTo>
                  <a:close/>
                </a:path>
              </a:pathLst>
            </a:custGeom>
            <a:solidFill>
              <a:srgbClr val="BBAB9C">
                <a:alpha val="35238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00ACF91-95EC-101E-50E3-E742144986DB}"/>
              </a:ext>
            </a:extLst>
          </p:cNvPr>
          <p:cNvSpPr txBox="1"/>
          <p:nvPr/>
        </p:nvSpPr>
        <p:spPr>
          <a:xfrm>
            <a:off x="10728266" y="409307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BBAB9C"/>
                </a:solidFill>
                <a:effectLst/>
                <a:latin typeface="Exo 2 Black" pitchFamily="2" charset="0"/>
              </a:rPr>
              <a:t>0</a:t>
            </a:r>
            <a:r>
              <a:rPr lang="ru-RU" sz="1600" b="1" dirty="0">
                <a:solidFill>
                  <a:srgbClr val="BBAB9C"/>
                </a:solidFill>
                <a:latin typeface="Exo 2 Black" pitchFamily="2" charset="0"/>
              </a:rPr>
              <a:t>6</a:t>
            </a:r>
            <a:endParaRPr lang="ru-RU" sz="1600" b="1" dirty="0">
              <a:solidFill>
                <a:srgbClr val="BBAB9C"/>
              </a:solidFill>
              <a:effectLst/>
              <a:latin typeface="Exo 2 Black" pitchFamily="2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B52B659-3388-0049-0676-9D9BAC198EEB}"/>
              </a:ext>
            </a:extLst>
          </p:cNvPr>
          <p:cNvSpPr/>
          <p:nvPr/>
        </p:nvSpPr>
        <p:spPr>
          <a:xfrm>
            <a:off x="335691" y="1629848"/>
            <a:ext cx="4883423" cy="2263071"/>
          </a:xfrm>
          <a:prstGeom prst="roundRect">
            <a:avLst>
              <a:gd name="adj" fmla="val 7521"/>
            </a:avLst>
          </a:prstGeom>
          <a:solidFill>
            <a:srgbClr val="262626">
              <a:alpha val="49863"/>
            </a:srgbClr>
          </a:solidFill>
          <a:ln w="19050">
            <a:solidFill>
              <a:srgbClr val="FEFEEE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башня – наследие индустриального Урала. То, как её сохраняют, показывает, что моя Родина умеет ценить сво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 прошлое и смело смотреть в будущее.</a:t>
            </a:r>
            <a:endParaRPr lang="ru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666210D0-30D8-1651-0B72-1BE585DBCE44}"/>
              </a:ext>
            </a:extLst>
          </p:cNvPr>
          <p:cNvSpPr/>
          <p:nvPr/>
        </p:nvSpPr>
        <p:spPr>
          <a:xfrm>
            <a:off x="335691" y="4010642"/>
            <a:ext cx="4883424" cy="2569300"/>
          </a:xfrm>
          <a:prstGeom prst="roundRect">
            <a:avLst>
              <a:gd name="adj" fmla="val 7521"/>
            </a:avLst>
          </a:prstGeom>
          <a:solidFill>
            <a:srgbClr val="262626">
              <a:alpha val="49863"/>
            </a:srgbClr>
          </a:solidFill>
          <a:ln w="19050">
            <a:solidFill>
              <a:srgbClr val="FEFEEE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напоминает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индустриальное наследие — это не руины, а фактура для новых смыслов. Её монолитность контрастирует с легкостью, с которой её пространство наполняется выставками и музыкой.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доказывает: настоящая основа — она не сковывает, а, наоборот, дает свободу для творчества.</a:t>
            </a:r>
            <a:endParaRPr lang="ru-BY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8">
            <a:extLst>
              <a:ext uri="{FF2B5EF4-FFF2-40B4-BE49-F238E27FC236}">
                <a16:creationId xmlns:a16="http://schemas.microsoft.com/office/drawing/2014/main" id="{D928C1CB-ED66-D0BF-E69A-B1157728D49D}"/>
              </a:ext>
            </a:extLst>
          </p:cNvPr>
          <p:cNvSpPr/>
          <p:nvPr/>
        </p:nvSpPr>
        <p:spPr>
          <a:xfrm>
            <a:off x="6632476" y="-415444"/>
            <a:ext cx="6296785" cy="8120854"/>
          </a:xfrm>
          <a:custGeom>
            <a:avLst/>
            <a:gdLst>
              <a:gd name="connsiteX0" fmla="*/ 0 w 4416376"/>
              <a:gd name="connsiteY0" fmla="*/ 2208188 h 4416376"/>
              <a:gd name="connsiteX1" fmla="*/ 2208188 w 4416376"/>
              <a:gd name="connsiteY1" fmla="*/ 0 h 4416376"/>
              <a:gd name="connsiteX2" fmla="*/ 4416376 w 4416376"/>
              <a:gd name="connsiteY2" fmla="*/ 2208188 h 4416376"/>
              <a:gd name="connsiteX3" fmla="*/ 2208188 w 4416376"/>
              <a:gd name="connsiteY3" fmla="*/ 4416376 h 4416376"/>
              <a:gd name="connsiteX4" fmla="*/ 0 w 4416376"/>
              <a:gd name="connsiteY4" fmla="*/ 2208188 h 4416376"/>
              <a:gd name="connsiteX0" fmla="*/ 153272 w 4569648"/>
              <a:gd name="connsiteY0" fmla="*/ 4839876 h 7048064"/>
              <a:gd name="connsiteX1" fmla="*/ 1001011 w 4569648"/>
              <a:gd name="connsiteY1" fmla="*/ 0 h 7048064"/>
              <a:gd name="connsiteX2" fmla="*/ 4569648 w 4569648"/>
              <a:gd name="connsiteY2" fmla="*/ 4839876 h 7048064"/>
              <a:gd name="connsiteX3" fmla="*/ 2361460 w 4569648"/>
              <a:gd name="connsiteY3" fmla="*/ 7048064 h 7048064"/>
              <a:gd name="connsiteX4" fmla="*/ 153272 w 4569648"/>
              <a:gd name="connsiteY4" fmla="*/ 4839876 h 7048064"/>
              <a:gd name="connsiteX0" fmla="*/ 154916 w 4571292"/>
              <a:gd name="connsiteY0" fmla="*/ 4839876 h 7494113"/>
              <a:gd name="connsiteX1" fmla="*/ 1002655 w 4571292"/>
              <a:gd name="connsiteY1" fmla="*/ 0 h 7494113"/>
              <a:gd name="connsiteX2" fmla="*/ 4571292 w 4571292"/>
              <a:gd name="connsiteY2" fmla="*/ 4839876 h 7494113"/>
              <a:gd name="connsiteX3" fmla="*/ 2385406 w 4571292"/>
              <a:gd name="connsiteY3" fmla="*/ 7494113 h 7494113"/>
              <a:gd name="connsiteX4" fmla="*/ 154916 w 4571292"/>
              <a:gd name="connsiteY4" fmla="*/ 4839876 h 7494113"/>
              <a:gd name="connsiteX0" fmla="*/ 110365 w 6199424"/>
              <a:gd name="connsiteY0" fmla="*/ 4839949 h 7494366"/>
              <a:gd name="connsiteX1" fmla="*/ 958104 w 6199424"/>
              <a:gd name="connsiteY1" fmla="*/ 73 h 7494366"/>
              <a:gd name="connsiteX2" fmla="*/ 6199424 w 6199424"/>
              <a:gd name="connsiteY2" fmla="*/ 4728437 h 7494366"/>
              <a:gd name="connsiteX3" fmla="*/ 2340855 w 6199424"/>
              <a:gd name="connsiteY3" fmla="*/ 7494186 h 7494366"/>
              <a:gd name="connsiteX4" fmla="*/ 110365 w 6199424"/>
              <a:gd name="connsiteY4" fmla="*/ 4839949 h 7494366"/>
              <a:gd name="connsiteX0" fmla="*/ 110365 w 6297058"/>
              <a:gd name="connsiteY0" fmla="*/ 4839948 h 7960082"/>
              <a:gd name="connsiteX1" fmla="*/ 958104 w 6297058"/>
              <a:gd name="connsiteY1" fmla="*/ 72 h 7960082"/>
              <a:gd name="connsiteX2" fmla="*/ 6199424 w 6297058"/>
              <a:gd name="connsiteY2" fmla="*/ 4728436 h 7960082"/>
              <a:gd name="connsiteX3" fmla="*/ 4281167 w 6297058"/>
              <a:gd name="connsiteY3" fmla="*/ 7694414 h 7960082"/>
              <a:gd name="connsiteX4" fmla="*/ 2340855 w 6297058"/>
              <a:gd name="connsiteY4" fmla="*/ 7494185 h 7960082"/>
              <a:gd name="connsiteX5" fmla="*/ 110365 w 6297058"/>
              <a:gd name="connsiteY5" fmla="*/ 4839948 h 7960082"/>
              <a:gd name="connsiteX0" fmla="*/ 97594 w 6296785"/>
              <a:gd name="connsiteY0" fmla="*/ 5000720 h 8120854"/>
              <a:gd name="connsiteX1" fmla="*/ 945333 w 6296785"/>
              <a:gd name="connsiteY1" fmla="*/ 160844 h 8120854"/>
              <a:gd name="connsiteX2" fmla="*/ 5740357 w 6296785"/>
              <a:gd name="connsiteY2" fmla="*/ 1498990 h 8120854"/>
              <a:gd name="connsiteX3" fmla="*/ 6186653 w 6296785"/>
              <a:gd name="connsiteY3" fmla="*/ 4889208 h 8120854"/>
              <a:gd name="connsiteX4" fmla="*/ 4268396 w 6296785"/>
              <a:gd name="connsiteY4" fmla="*/ 7855186 h 8120854"/>
              <a:gd name="connsiteX5" fmla="*/ 2328084 w 6296785"/>
              <a:gd name="connsiteY5" fmla="*/ 7654957 h 8120854"/>
              <a:gd name="connsiteX6" fmla="*/ 97594 w 6296785"/>
              <a:gd name="connsiteY6" fmla="*/ 5000720 h 812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6785" h="8120854">
                <a:moveTo>
                  <a:pt x="97594" y="5000720"/>
                </a:moveTo>
                <a:cubicBezTo>
                  <a:pt x="-132864" y="3751701"/>
                  <a:pt x="4873" y="744466"/>
                  <a:pt x="945333" y="160844"/>
                </a:cubicBezTo>
                <a:cubicBezTo>
                  <a:pt x="1885793" y="-422778"/>
                  <a:pt x="4866804" y="710929"/>
                  <a:pt x="5740357" y="1498990"/>
                </a:cubicBezTo>
                <a:cubicBezTo>
                  <a:pt x="6613910" y="2287051"/>
                  <a:pt x="6201521" y="4023130"/>
                  <a:pt x="6186653" y="4889208"/>
                </a:cubicBezTo>
                <a:cubicBezTo>
                  <a:pt x="6171785" y="5755286"/>
                  <a:pt x="4911491" y="7394228"/>
                  <a:pt x="4268396" y="7855186"/>
                </a:cubicBezTo>
                <a:cubicBezTo>
                  <a:pt x="3625301" y="8316144"/>
                  <a:pt x="3023218" y="8130701"/>
                  <a:pt x="2328084" y="7654957"/>
                </a:cubicBezTo>
                <a:cubicBezTo>
                  <a:pt x="1632950" y="7179213"/>
                  <a:pt x="328052" y="6249739"/>
                  <a:pt x="97594" y="5000720"/>
                </a:cubicBezTo>
                <a:close/>
              </a:path>
            </a:pathLst>
          </a:custGeom>
          <a:solidFill>
            <a:srgbClr val="BBAB9C">
              <a:alpha val="35238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10817B-877C-B950-7D29-3C1AD2BC51B0}"/>
              </a:ext>
            </a:extLst>
          </p:cNvPr>
          <p:cNvSpPr txBox="1"/>
          <p:nvPr/>
        </p:nvSpPr>
        <p:spPr>
          <a:xfrm>
            <a:off x="10728266" y="-8911606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BBAB9C"/>
                </a:solidFill>
                <a:effectLst/>
                <a:latin typeface="Exo 2 Black" pitchFamily="2" charset="0"/>
              </a:rPr>
              <a:t>04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6989B3-C550-29C9-85FB-44CCD641DA1A}"/>
              </a:ext>
            </a:extLst>
          </p:cNvPr>
          <p:cNvSpPr txBox="1"/>
          <p:nvPr/>
        </p:nvSpPr>
        <p:spPr>
          <a:xfrm>
            <a:off x="10728266" y="7253453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rgbClr val="BBAB9C"/>
                </a:solidFill>
                <a:effectLst/>
                <a:latin typeface="Exo 2 Black" pitchFamily="2" charset="0"/>
              </a:rPr>
              <a:t>06</a:t>
            </a:r>
            <a:endParaRPr lang="ru-RU" sz="1600" b="1" dirty="0">
              <a:solidFill>
                <a:srgbClr val="BBAB9C"/>
              </a:solidFill>
              <a:effectLst/>
              <a:latin typeface="Exo 2 Black" pitchFamily="2" charset="0"/>
            </a:endParaRP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96" b="91088" l="28698" r="53559"/>
                    </a14:imgEffect>
                    <a14:imgEffect>
                      <a14:artisticMarker size="32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5590" t="10885" r="43333"/>
          <a:stretch/>
        </p:blipFill>
        <p:spPr>
          <a:xfrm>
            <a:off x="4860462" y="0"/>
            <a:ext cx="1992715" cy="380950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476" y="3103835"/>
            <a:ext cx="5382817" cy="3644452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7554" y="3257620"/>
            <a:ext cx="5057167" cy="337144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29639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C7C561-9954-C72E-7D49-58EC65B18372}"/>
              </a:ext>
            </a:extLst>
          </p:cNvPr>
          <p:cNvSpPr txBox="1"/>
          <p:nvPr/>
        </p:nvSpPr>
        <p:spPr>
          <a:xfrm>
            <a:off x="10728266" y="409307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BBAB9C"/>
                </a:solidFill>
                <a:effectLst/>
                <a:latin typeface="Exo 2 Black" pitchFamily="2" charset="0"/>
              </a:rPr>
              <a:t>07</a:t>
            </a:r>
            <a:endParaRPr lang="ru-RU" sz="1600" b="1" dirty="0">
              <a:solidFill>
                <a:srgbClr val="BBAB9C"/>
              </a:solidFill>
              <a:effectLst/>
              <a:latin typeface="Exo 2 Black" pitchFamily="2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CA1F1A92-BDAF-AB72-CE5F-53CB1844043F}"/>
              </a:ext>
            </a:extLst>
          </p:cNvPr>
          <p:cNvSpPr/>
          <p:nvPr/>
        </p:nvSpPr>
        <p:spPr>
          <a:xfrm rot="2737334">
            <a:off x="-1571724" y="1842879"/>
            <a:ext cx="2185309" cy="218530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1B97ABD-16E1-C3D6-9492-283607794E47}"/>
              </a:ext>
            </a:extLst>
          </p:cNvPr>
          <p:cNvGrpSpPr/>
          <p:nvPr/>
        </p:nvGrpSpPr>
        <p:grpSpPr>
          <a:xfrm>
            <a:off x="-220767" y="35316"/>
            <a:ext cx="5461089" cy="5745207"/>
            <a:chOff x="13260781" y="35316"/>
            <a:chExt cx="5461089" cy="5745207"/>
          </a:xfrm>
          <a:blipFill dpi="0" rotWithShape="0">
            <a:blip r:embed="rId3"/>
            <a:srcRect/>
            <a:stretch>
              <a:fillRect/>
            </a:stretch>
          </a:blipFill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01DE317F-E07E-63E9-1982-F71C5100D94B}"/>
                </a:ext>
              </a:extLst>
            </p:cNvPr>
            <p:cNvSpPr/>
            <p:nvPr/>
          </p:nvSpPr>
          <p:spPr>
            <a:xfrm rot="2737334">
              <a:off x="16773736" y="35316"/>
              <a:ext cx="1948134" cy="194813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66EC433B-8E7D-11E7-30CE-E1427A86673A}"/>
                </a:ext>
              </a:extLst>
            </p:cNvPr>
            <p:cNvSpPr/>
            <p:nvPr/>
          </p:nvSpPr>
          <p:spPr>
            <a:xfrm rot="2737334">
              <a:off x="13260782" y="63590"/>
              <a:ext cx="1948134" cy="194813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 dirty="0"/>
            </a:p>
          </p:txBody>
        </p:sp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1AE34C35-52FC-724B-C3FE-EDDBF75F2099}"/>
                </a:ext>
              </a:extLst>
            </p:cNvPr>
            <p:cNvSpPr/>
            <p:nvPr/>
          </p:nvSpPr>
          <p:spPr>
            <a:xfrm rot="2737334">
              <a:off x="13260781" y="3832388"/>
              <a:ext cx="1948134" cy="194813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8F940163-EFC0-3F78-3782-78568EA7A312}"/>
                </a:ext>
              </a:extLst>
            </p:cNvPr>
            <p:cNvSpPr/>
            <p:nvPr/>
          </p:nvSpPr>
          <p:spPr>
            <a:xfrm rot="2737334">
              <a:off x="16773736" y="3832389"/>
              <a:ext cx="1948134" cy="194813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</p:grp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1A044E5A-0FDC-B8FD-12DC-9CCF4AC7F8E6}"/>
              </a:ext>
            </a:extLst>
          </p:cNvPr>
          <p:cNvSpPr/>
          <p:nvPr/>
        </p:nvSpPr>
        <p:spPr>
          <a:xfrm rot="2737334">
            <a:off x="999664" y="5347886"/>
            <a:ext cx="3020227" cy="3020227"/>
          </a:xfrm>
          <a:prstGeom prst="round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698B149-8047-FD7E-E4E9-09E8B9EB22B4}"/>
              </a:ext>
            </a:extLst>
          </p:cNvPr>
          <p:cNvSpPr/>
          <p:nvPr/>
        </p:nvSpPr>
        <p:spPr>
          <a:xfrm rot="2737334">
            <a:off x="999664" y="1397806"/>
            <a:ext cx="3020227" cy="3020227"/>
          </a:xfrm>
          <a:prstGeom prst="roundRect">
            <a:avLst/>
          </a:prstGeom>
          <a:blipFill dpi="0" rotWithShape="0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9DF2B3E-A09E-456D-47DD-568300925B23}"/>
              </a:ext>
            </a:extLst>
          </p:cNvPr>
          <p:cNvSpPr/>
          <p:nvPr/>
        </p:nvSpPr>
        <p:spPr>
          <a:xfrm rot="2737334">
            <a:off x="2634947" y="-72339"/>
            <a:ext cx="1131538" cy="113153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AAC5D94A-3973-B3C4-B0D5-B9DB7871B357}"/>
              </a:ext>
            </a:extLst>
          </p:cNvPr>
          <p:cNvSpPr/>
          <p:nvPr/>
        </p:nvSpPr>
        <p:spPr>
          <a:xfrm rot="2737334">
            <a:off x="4028888" y="6264581"/>
            <a:ext cx="1131538" cy="113153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87C82D8-00D2-6026-6B88-B80CCECB6B6C}"/>
              </a:ext>
            </a:extLst>
          </p:cNvPr>
          <p:cNvSpPr/>
          <p:nvPr/>
        </p:nvSpPr>
        <p:spPr>
          <a:xfrm rot="2737334">
            <a:off x="3577854" y="2383786"/>
            <a:ext cx="1888022" cy="188802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AD4CE05-CB7B-D722-C26A-9768CF646FEA}"/>
              </a:ext>
            </a:extLst>
          </p:cNvPr>
          <p:cNvGrpSpPr/>
          <p:nvPr/>
        </p:nvGrpSpPr>
        <p:grpSpPr>
          <a:xfrm>
            <a:off x="5829300" y="578584"/>
            <a:ext cx="6362700" cy="6172200"/>
            <a:chOff x="5829300" y="578584"/>
            <a:chExt cx="6362700" cy="617220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3F9A0434-6706-3D23-EE6A-ADB9AFE9B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16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30000"/>
                      </a14:imgEffect>
                    </a14:imgLayer>
                  </a14:imgProps>
                </a:ext>
              </a:extLst>
            </a:blip>
            <a:srcRect l="-11089" t="-7763"/>
            <a:stretch/>
          </p:blipFill>
          <p:spPr>
            <a:xfrm>
              <a:off x="5829300" y="578584"/>
              <a:ext cx="6362700" cy="6172200"/>
            </a:xfrm>
            <a:prstGeom prst="rect">
              <a:avLst/>
            </a:prstGeom>
          </p:spPr>
        </p:pic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CF234C06-30E5-20D4-45CA-96404AE233FD}"/>
                </a:ext>
              </a:extLst>
            </p:cNvPr>
            <p:cNvGrpSpPr/>
            <p:nvPr/>
          </p:nvGrpSpPr>
          <p:grpSpPr>
            <a:xfrm>
              <a:off x="6188580" y="578584"/>
              <a:ext cx="5555730" cy="5044071"/>
              <a:chOff x="6219577" y="360669"/>
              <a:chExt cx="5555730" cy="504407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01B224-7350-05C2-19A2-6A0FA70B1D66}"/>
                  </a:ext>
                </a:extLst>
              </p:cNvPr>
              <p:cNvSpPr txBox="1"/>
              <p:nvPr/>
            </p:nvSpPr>
            <p:spPr>
              <a:xfrm>
                <a:off x="6219577" y="360669"/>
                <a:ext cx="555573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3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Харитоновский парк</a:t>
                </a:r>
                <a:endParaRPr lang="ru-RU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2A24A4-9FB0-54AE-367E-C724EA2F6AD5}"/>
                  </a:ext>
                </a:extLst>
              </p:cNvPr>
              <p:cNvSpPr txBox="1"/>
              <p:nvPr/>
            </p:nvSpPr>
            <p:spPr>
              <a:xfrm>
                <a:off x="6258046" y="1249756"/>
                <a:ext cx="5240682" cy="4154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BAB9C"/>
                  </a:buClr>
                  <a:buSzPct val="150000"/>
                </a:pPr>
                <a:r>
                  <a:rPr lang="ru-RU" sz="24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Парк сочетает черты регулярного и пейзажного стиля, что делает его уникальным образцом садово-паркового искусства. Его аллеи, пруд и грот создают атмосферу, а главный дом усадьбы служит архитектурной доминантной. Это место позволяет </a:t>
                </a:r>
                <a:r>
                  <a:rPr lang="ru-RU" sz="2400" dirty="0" err="1" smtClean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ощуить</a:t>
                </a:r>
                <a:r>
                  <a:rPr lang="ru-RU" sz="24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связь  с дореволюционным Екатеринбургом, представляя собой один из ценных элементов исторического наследия города.</a:t>
                </a:r>
                <a:endParaRPr lang="ru-RU" sz="2400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7C22356-7D44-48B7-10DF-50FA816187AD}"/>
              </a:ext>
            </a:extLst>
          </p:cNvPr>
          <p:cNvSpPr txBox="1"/>
          <p:nvPr/>
        </p:nvSpPr>
        <p:spPr>
          <a:xfrm>
            <a:off x="10728266" y="-13251276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BBAB9C"/>
                </a:solidFill>
                <a:effectLst/>
                <a:latin typeface="Exo 2 Black" pitchFamily="2" charset="0"/>
              </a:rPr>
              <a:t>0</a:t>
            </a:r>
            <a:r>
              <a:rPr lang="en-US" sz="1600" b="1" dirty="0">
                <a:solidFill>
                  <a:srgbClr val="BBAB9C"/>
                </a:solidFill>
                <a:effectLst/>
                <a:latin typeface="Exo 2 Black" pitchFamily="2" charset="0"/>
              </a:rPr>
              <a:t>5</a:t>
            </a:r>
            <a:endParaRPr lang="ru-RU" sz="1600" b="1" dirty="0">
              <a:solidFill>
                <a:srgbClr val="BBAB9C"/>
              </a:solidFill>
              <a:effectLst/>
              <a:latin typeface="Exo 2 Black" pitchFamily="2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0" y="0"/>
            <a:ext cx="5856820" cy="6830350"/>
          </a:xfrm>
          <a:prstGeom prst="rect">
            <a:avLst/>
          </a:prstGeom>
          <a:solidFill>
            <a:schemeClr val="dk1">
              <a:alpha val="3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2666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34EC79-D5A1-8838-7955-C6FBD67F4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rcRect l="-11089" t="-7763"/>
          <a:stretch/>
        </p:blipFill>
        <p:spPr>
          <a:xfrm flipV="1">
            <a:off x="5815934" y="7954"/>
            <a:ext cx="6362700" cy="6172200"/>
          </a:xfrm>
          <a:prstGeom prst="rect">
            <a:avLst/>
          </a:prstGeom>
        </p:spPr>
      </p:pic>
      <p:sp>
        <p:nvSpPr>
          <p:cNvPr id="5" name="Овал 8">
            <a:extLst>
              <a:ext uri="{FF2B5EF4-FFF2-40B4-BE49-F238E27FC236}">
                <a16:creationId xmlns:a16="http://schemas.microsoft.com/office/drawing/2014/main" id="{43F8DBA8-48C4-9171-CCFE-3F7825BF1F73}"/>
              </a:ext>
            </a:extLst>
          </p:cNvPr>
          <p:cNvSpPr/>
          <p:nvPr/>
        </p:nvSpPr>
        <p:spPr>
          <a:xfrm>
            <a:off x="-169324" y="661019"/>
            <a:ext cx="6296785" cy="8120854"/>
          </a:xfrm>
          <a:custGeom>
            <a:avLst/>
            <a:gdLst>
              <a:gd name="connsiteX0" fmla="*/ 0 w 4416376"/>
              <a:gd name="connsiteY0" fmla="*/ 2208188 h 4416376"/>
              <a:gd name="connsiteX1" fmla="*/ 2208188 w 4416376"/>
              <a:gd name="connsiteY1" fmla="*/ 0 h 4416376"/>
              <a:gd name="connsiteX2" fmla="*/ 4416376 w 4416376"/>
              <a:gd name="connsiteY2" fmla="*/ 2208188 h 4416376"/>
              <a:gd name="connsiteX3" fmla="*/ 2208188 w 4416376"/>
              <a:gd name="connsiteY3" fmla="*/ 4416376 h 4416376"/>
              <a:gd name="connsiteX4" fmla="*/ 0 w 4416376"/>
              <a:gd name="connsiteY4" fmla="*/ 2208188 h 4416376"/>
              <a:gd name="connsiteX0" fmla="*/ 153272 w 4569648"/>
              <a:gd name="connsiteY0" fmla="*/ 4839876 h 7048064"/>
              <a:gd name="connsiteX1" fmla="*/ 1001011 w 4569648"/>
              <a:gd name="connsiteY1" fmla="*/ 0 h 7048064"/>
              <a:gd name="connsiteX2" fmla="*/ 4569648 w 4569648"/>
              <a:gd name="connsiteY2" fmla="*/ 4839876 h 7048064"/>
              <a:gd name="connsiteX3" fmla="*/ 2361460 w 4569648"/>
              <a:gd name="connsiteY3" fmla="*/ 7048064 h 7048064"/>
              <a:gd name="connsiteX4" fmla="*/ 153272 w 4569648"/>
              <a:gd name="connsiteY4" fmla="*/ 4839876 h 7048064"/>
              <a:gd name="connsiteX0" fmla="*/ 154916 w 4571292"/>
              <a:gd name="connsiteY0" fmla="*/ 4839876 h 7494113"/>
              <a:gd name="connsiteX1" fmla="*/ 1002655 w 4571292"/>
              <a:gd name="connsiteY1" fmla="*/ 0 h 7494113"/>
              <a:gd name="connsiteX2" fmla="*/ 4571292 w 4571292"/>
              <a:gd name="connsiteY2" fmla="*/ 4839876 h 7494113"/>
              <a:gd name="connsiteX3" fmla="*/ 2385406 w 4571292"/>
              <a:gd name="connsiteY3" fmla="*/ 7494113 h 7494113"/>
              <a:gd name="connsiteX4" fmla="*/ 154916 w 4571292"/>
              <a:gd name="connsiteY4" fmla="*/ 4839876 h 7494113"/>
              <a:gd name="connsiteX0" fmla="*/ 110365 w 6199424"/>
              <a:gd name="connsiteY0" fmla="*/ 4839949 h 7494366"/>
              <a:gd name="connsiteX1" fmla="*/ 958104 w 6199424"/>
              <a:gd name="connsiteY1" fmla="*/ 73 h 7494366"/>
              <a:gd name="connsiteX2" fmla="*/ 6199424 w 6199424"/>
              <a:gd name="connsiteY2" fmla="*/ 4728437 h 7494366"/>
              <a:gd name="connsiteX3" fmla="*/ 2340855 w 6199424"/>
              <a:gd name="connsiteY3" fmla="*/ 7494186 h 7494366"/>
              <a:gd name="connsiteX4" fmla="*/ 110365 w 6199424"/>
              <a:gd name="connsiteY4" fmla="*/ 4839949 h 7494366"/>
              <a:gd name="connsiteX0" fmla="*/ 110365 w 6297058"/>
              <a:gd name="connsiteY0" fmla="*/ 4839948 h 7960082"/>
              <a:gd name="connsiteX1" fmla="*/ 958104 w 6297058"/>
              <a:gd name="connsiteY1" fmla="*/ 72 h 7960082"/>
              <a:gd name="connsiteX2" fmla="*/ 6199424 w 6297058"/>
              <a:gd name="connsiteY2" fmla="*/ 4728436 h 7960082"/>
              <a:gd name="connsiteX3" fmla="*/ 4281167 w 6297058"/>
              <a:gd name="connsiteY3" fmla="*/ 7694414 h 7960082"/>
              <a:gd name="connsiteX4" fmla="*/ 2340855 w 6297058"/>
              <a:gd name="connsiteY4" fmla="*/ 7494185 h 7960082"/>
              <a:gd name="connsiteX5" fmla="*/ 110365 w 6297058"/>
              <a:gd name="connsiteY5" fmla="*/ 4839948 h 7960082"/>
              <a:gd name="connsiteX0" fmla="*/ 97594 w 6296785"/>
              <a:gd name="connsiteY0" fmla="*/ 5000720 h 8120854"/>
              <a:gd name="connsiteX1" fmla="*/ 945333 w 6296785"/>
              <a:gd name="connsiteY1" fmla="*/ 160844 h 8120854"/>
              <a:gd name="connsiteX2" fmla="*/ 5740357 w 6296785"/>
              <a:gd name="connsiteY2" fmla="*/ 1498990 h 8120854"/>
              <a:gd name="connsiteX3" fmla="*/ 6186653 w 6296785"/>
              <a:gd name="connsiteY3" fmla="*/ 4889208 h 8120854"/>
              <a:gd name="connsiteX4" fmla="*/ 4268396 w 6296785"/>
              <a:gd name="connsiteY4" fmla="*/ 7855186 h 8120854"/>
              <a:gd name="connsiteX5" fmla="*/ 2328084 w 6296785"/>
              <a:gd name="connsiteY5" fmla="*/ 7654957 h 8120854"/>
              <a:gd name="connsiteX6" fmla="*/ 97594 w 6296785"/>
              <a:gd name="connsiteY6" fmla="*/ 5000720 h 812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6785" h="8120854">
                <a:moveTo>
                  <a:pt x="97594" y="5000720"/>
                </a:moveTo>
                <a:cubicBezTo>
                  <a:pt x="-132864" y="3751701"/>
                  <a:pt x="4873" y="744466"/>
                  <a:pt x="945333" y="160844"/>
                </a:cubicBezTo>
                <a:cubicBezTo>
                  <a:pt x="1885793" y="-422778"/>
                  <a:pt x="4866804" y="710929"/>
                  <a:pt x="5740357" y="1498990"/>
                </a:cubicBezTo>
                <a:cubicBezTo>
                  <a:pt x="6613910" y="2287051"/>
                  <a:pt x="6201521" y="4023130"/>
                  <a:pt x="6186653" y="4889208"/>
                </a:cubicBezTo>
                <a:cubicBezTo>
                  <a:pt x="6171785" y="5755286"/>
                  <a:pt x="4911491" y="7394228"/>
                  <a:pt x="4268396" y="7855186"/>
                </a:cubicBezTo>
                <a:cubicBezTo>
                  <a:pt x="3625301" y="8316144"/>
                  <a:pt x="3023218" y="8130701"/>
                  <a:pt x="2328084" y="7654957"/>
                </a:cubicBezTo>
                <a:cubicBezTo>
                  <a:pt x="1632950" y="7179213"/>
                  <a:pt x="328052" y="6249739"/>
                  <a:pt x="97594" y="5000720"/>
                </a:cubicBezTo>
                <a:close/>
              </a:path>
            </a:pathLst>
          </a:custGeom>
          <a:solidFill>
            <a:srgbClr val="BBAB9C">
              <a:alpha val="35238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0ACF91-95EC-101E-50E3-E742144986DB}"/>
              </a:ext>
            </a:extLst>
          </p:cNvPr>
          <p:cNvSpPr txBox="1"/>
          <p:nvPr/>
        </p:nvSpPr>
        <p:spPr>
          <a:xfrm>
            <a:off x="10728266" y="409307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BBAB9C"/>
                </a:solidFill>
                <a:effectLst/>
                <a:latin typeface="Exo 2 Black" pitchFamily="2" charset="0"/>
              </a:rPr>
              <a:t>0</a:t>
            </a:r>
            <a:r>
              <a:rPr lang="ru-RU" sz="1600" b="1" dirty="0">
                <a:solidFill>
                  <a:srgbClr val="BBAB9C"/>
                </a:solidFill>
                <a:latin typeface="Exo 2 Black" pitchFamily="2" charset="0"/>
              </a:rPr>
              <a:t>8</a:t>
            </a:r>
            <a:endParaRPr lang="ru-RU" sz="1600" b="1" dirty="0">
              <a:solidFill>
                <a:srgbClr val="BBAB9C"/>
              </a:solidFill>
              <a:effectLst/>
              <a:latin typeface="Exo 2 Black" pitchFamily="2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B52B659-3388-0049-0676-9D9BAC198EEB}"/>
              </a:ext>
            </a:extLst>
          </p:cNvPr>
          <p:cNvSpPr/>
          <p:nvPr/>
        </p:nvSpPr>
        <p:spPr>
          <a:xfrm>
            <a:off x="464028" y="863825"/>
            <a:ext cx="8327046" cy="4305731"/>
          </a:xfrm>
          <a:prstGeom prst="roundRect">
            <a:avLst>
              <a:gd name="adj" fmla="val 7521"/>
            </a:avLst>
          </a:prstGeom>
          <a:solidFill>
            <a:srgbClr val="262626">
              <a:alpha val="49863"/>
            </a:srgbClr>
          </a:solidFill>
          <a:ln w="19050">
            <a:solidFill>
              <a:srgbClr val="FEFEEE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8">
            <a:extLst>
              <a:ext uri="{FF2B5EF4-FFF2-40B4-BE49-F238E27FC236}">
                <a16:creationId xmlns:a16="http://schemas.microsoft.com/office/drawing/2014/main" id="{D928C1CB-ED66-D0BF-E69A-B1157728D49D}"/>
              </a:ext>
            </a:extLst>
          </p:cNvPr>
          <p:cNvSpPr/>
          <p:nvPr/>
        </p:nvSpPr>
        <p:spPr>
          <a:xfrm>
            <a:off x="6810660" y="-966373"/>
            <a:ext cx="6296785" cy="8120854"/>
          </a:xfrm>
          <a:custGeom>
            <a:avLst/>
            <a:gdLst>
              <a:gd name="connsiteX0" fmla="*/ 0 w 4416376"/>
              <a:gd name="connsiteY0" fmla="*/ 2208188 h 4416376"/>
              <a:gd name="connsiteX1" fmla="*/ 2208188 w 4416376"/>
              <a:gd name="connsiteY1" fmla="*/ 0 h 4416376"/>
              <a:gd name="connsiteX2" fmla="*/ 4416376 w 4416376"/>
              <a:gd name="connsiteY2" fmla="*/ 2208188 h 4416376"/>
              <a:gd name="connsiteX3" fmla="*/ 2208188 w 4416376"/>
              <a:gd name="connsiteY3" fmla="*/ 4416376 h 4416376"/>
              <a:gd name="connsiteX4" fmla="*/ 0 w 4416376"/>
              <a:gd name="connsiteY4" fmla="*/ 2208188 h 4416376"/>
              <a:gd name="connsiteX0" fmla="*/ 153272 w 4569648"/>
              <a:gd name="connsiteY0" fmla="*/ 4839876 h 7048064"/>
              <a:gd name="connsiteX1" fmla="*/ 1001011 w 4569648"/>
              <a:gd name="connsiteY1" fmla="*/ 0 h 7048064"/>
              <a:gd name="connsiteX2" fmla="*/ 4569648 w 4569648"/>
              <a:gd name="connsiteY2" fmla="*/ 4839876 h 7048064"/>
              <a:gd name="connsiteX3" fmla="*/ 2361460 w 4569648"/>
              <a:gd name="connsiteY3" fmla="*/ 7048064 h 7048064"/>
              <a:gd name="connsiteX4" fmla="*/ 153272 w 4569648"/>
              <a:gd name="connsiteY4" fmla="*/ 4839876 h 7048064"/>
              <a:gd name="connsiteX0" fmla="*/ 154916 w 4571292"/>
              <a:gd name="connsiteY0" fmla="*/ 4839876 h 7494113"/>
              <a:gd name="connsiteX1" fmla="*/ 1002655 w 4571292"/>
              <a:gd name="connsiteY1" fmla="*/ 0 h 7494113"/>
              <a:gd name="connsiteX2" fmla="*/ 4571292 w 4571292"/>
              <a:gd name="connsiteY2" fmla="*/ 4839876 h 7494113"/>
              <a:gd name="connsiteX3" fmla="*/ 2385406 w 4571292"/>
              <a:gd name="connsiteY3" fmla="*/ 7494113 h 7494113"/>
              <a:gd name="connsiteX4" fmla="*/ 154916 w 4571292"/>
              <a:gd name="connsiteY4" fmla="*/ 4839876 h 7494113"/>
              <a:gd name="connsiteX0" fmla="*/ 110365 w 6199424"/>
              <a:gd name="connsiteY0" fmla="*/ 4839949 h 7494366"/>
              <a:gd name="connsiteX1" fmla="*/ 958104 w 6199424"/>
              <a:gd name="connsiteY1" fmla="*/ 73 h 7494366"/>
              <a:gd name="connsiteX2" fmla="*/ 6199424 w 6199424"/>
              <a:gd name="connsiteY2" fmla="*/ 4728437 h 7494366"/>
              <a:gd name="connsiteX3" fmla="*/ 2340855 w 6199424"/>
              <a:gd name="connsiteY3" fmla="*/ 7494186 h 7494366"/>
              <a:gd name="connsiteX4" fmla="*/ 110365 w 6199424"/>
              <a:gd name="connsiteY4" fmla="*/ 4839949 h 7494366"/>
              <a:gd name="connsiteX0" fmla="*/ 110365 w 6297058"/>
              <a:gd name="connsiteY0" fmla="*/ 4839948 h 7960082"/>
              <a:gd name="connsiteX1" fmla="*/ 958104 w 6297058"/>
              <a:gd name="connsiteY1" fmla="*/ 72 h 7960082"/>
              <a:gd name="connsiteX2" fmla="*/ 6199424 w 6297058"/>
              <a:gd name="connsiteY2" fmla="*/ 4728436 h 7960082"/>
              <a:gd name="connsiteX3" fmla="*/ 4281167 w 6297058"/>
              <a:gd name="connsiteY3" fmla="*/ 7694414 h 7960082"/>
              <a:gd name="connsiteX4" fmla="*/ 2340855 w 6297058"/>
              <a:gd name="connsiteY4" fmla="*/ 7494185 h 7960082"/>
              <a:gd name="connsiteX5" fmla="*/ 110365 w 6297058"/>
              <a:gd name="connsiteY5" fmla="*/ 4839948 h 7960082"/>
              <a:gd name="connsiteX0" fmla="*/ 97594 w 6296785"/>
              <a:gd name="connsiteY0" fmla="*/ 5000720 h 8120854"/>
              <a:gd name="connsiteX1" fmla="*/ 945333 w 6296785"/>
              <a:gd name="connsiteY1" fmla="*/ 160844 h 8120854"/>
              <a:gd name="connsiteX2" fmla="*/ 5740357 w 6296785"/>
              <a:gd name="connsiteY2" fmla="*/ 1498990 h 8120854"/>
              <a:gd name="connsiteX3" fmla="*/ 6186653 w 6296785"/>
              <a:gd name="connsiteY3" fmla="*/ 4889208 h 8120854"/>
              <a:gd name="connsiteX4" fmla="*/ 4268396 w 6296785"/>
              <a:gd name="connsiteY4" fmla="*/ 7855186 h 8120854"/>
              <a:gd name="connsiteX5" fmla="*/ 2328084 w 6296785"/>
              <a:gd name="connsiteY5" fmla="*/ 7654957 h 8120854"/>
              <a:gd name="connsiteX6" fmla="*/ 97594 w 6296785"/>
              <a:gd name="connsiteY6" fmla="*/ 5000720 h 812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6785" h="8120854">
                <a:moveTo>
                  <a:pt x="97594" y="5000720"/>
                </a:moveTo>
                <a:cubicBezTo>
                  <a:pt x="-132864" y="3751701"/>
                  <a:pt x="4873" y="744466"/>
                  <a:pt x="945333" y="160844"/>
                </a:cubicBezTo>
                <a:cubicBezTo>
                  <a:pt x="1885793" y="-422778"/>
                  <a:pt x="4866804" y="710929"/>
                  <a:pt x="5740357" y="1498990"/>
                </a:cubicBezTo>
                <a:cubicBezTo>
                  <a:pt x="6613910" y="2287051"/>
                  <a:pt x="6201521" y="4023130"/>
                  <a:pt x="6186653" y="4889208"/>
                </a:cubicBezTo>
                <a:cubicBezTo>
                  <a:pt x="6171785" y="5755286"/>
                  <a:pt x="4911491" y="7394228"/>
                  <a:pt x="4268396" y="7855186"/>
                </a:cubicBezTo>
                <a:cubicBezTo>
                  <a:pt x="3625301" y="8316144"/>
                  <a:pt x="3023218" y="8130701"/>
                  <a:pt x="2328084" y="7654957"/>
                </a:cubicBezTo>
                <a:cubicBezTo>
                  <a:pt x="1632950" y="7179213"/>
                  <a:pt x="328052" y="6249739"/>
                  <a:pt x="97594" y="5000720"/>
                </a:cubicBezTo>
                <a:close/>
              </a:path>
            </a:pathLst>
          </a:custGeom>
          <a:solidFill>
            <a:srgbClr val="BBAB9C">
              <a:alpha val="35238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10817B-877C-B950-7D29-3C1AD2BC51B0}"/>
              </a:ext>
            </a:extLst>
          </p:cNvPr>
          <p:cNvSpPr txBox="1"/>
          <p:nvPr/>
        </p:nvSpPr>
        <p:spPr>
          <a:xfrm>
            <a:off x="10728266" y="-8911606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BBAB9C"/>
                </a:solidFill>
                <a:effectLst/>
                <a:latin typeface="Exo 2 Black" pitchFamily="2" charset="0"/>
              </a:rPr>
              <a:t>04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3875" y="1201228"/>
            <a:ext cx="82771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наследие, собранное из разных эпох.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Классическая основа— в тенистых аллеях Харитоновского парка.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Индустриальный прорыв— в суровой эстетике Белой башни.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миф— в бронзе «Каменного цветка».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современность— в бетонных клавишах у реки.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миру— в танцующем Майкле Джексоне.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из чего сложился образ моего города. И в этом диалоге эпох — начало моей Родины.</a:t>
            </a:r>
          </a:p>
        </p:txBody>
      </p:sp>
    </p:spTree>
    <p:extLst>
      <p:ext uri="{BB962C8B-B14F-4D97-AF65-F5344CB8AC3E}">
        <p14:creationId xmlns:p14="http://schemas.microsoft.com/office/powerpoint/2010/main" val="7367935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D6D5660-0A03-1717-CA36-688C163DE20A}"/>
              </a:ext>
            </a:extLst>
          </p:cNvPr>
          <p:cNvGrpSpPr/>
          <p:nvPr/>
        </p:nvGrpSpPr>
        <p:grpSpPr>
          <a:xfrm>
            <a:off x="-2132887" y="-52105"/>
            <a:ext cx="14324887" cy="9009313"/>
            <a:chOff x="-2132887" y="685800"/>
            <a:chExt cx="14324887" cy="9009313"/>
          </a:xfrm>
        </p:grpSpPr>
        <p:sp>
          <p:nvSpPr>
            <p:cNvPr id="6" name="Овал 8">
              <a:extLst>
                <a:ext uri="{FF2B5EF4-FFF2-40B4-BE49-F238E27FC236}">
                  <a16:creationId xmlns:a16="http://schemas.microsoft.com/office/drawing/2014/main" id="{65DB6B3A-BF2B-207A-DD6C-C0F54150FE17}"/>
                </a:ext>
              </a:extLst>
            </p:cNvPr>
            <p:cNvSpPr/>
            <p:nvPr/>
          </p:nvSpPr>
          <p:spPr>
            <a:xfrm>
              <a:off x="-2132887" y="1574259"/>
              <a:ext cx="6296785" cy="8120854"/>
            </a:xfrm>
            <a:custGeom>
              <a:avLst/>
              <a:gdLst>
                <a:gd name="connsiteX0" fmla="*/ 0 w 4416376"/>
                <a:gd name="connsiteY0" fmla="*/ 2208188 h 4416376"/>
                <a:gd name="connsiteX1" fmla="*/ 2208188 w 4416376"/>
                <a:gd name="connsiteY1" fmla="*/ 0 h 4416376"/>
                <a:gd name="connsiteX2" fmla="*/ 4416376 w 4416376"/>
                <a:gd name="connsiteY2" fmla="*/ 2208188 h 4416376"/>
                <a:gd name="connsiteX3" fmla="*/ 2208188 w 4416376"/>
                <a:gd name="connsiteY3" fmla="*/ 4416376 h 4416376"/>
                <a:gd name="connsiteX4" fmla="*/ 0 w 4416376"/>
                <a:gd name="connsiteY4" fmla="*/ 2208188 h 4416376"/>
                <a:gd name="connsiteX0" fmla="*/ 153272 w 4569648"/>
                <a:gd name="connsiteY0" fmla="*/ 4839876 h 7048064"/>
                <a:gd name="connsiteX1" fmla="*/ 1001011 w 4569648"/>
                <a:gd name="connsiteY1" fmla="*/ 0 h 7048064"/>
                <a:gd name="connsiteX2" fmla="*/ 4569648 w 4569648"/>
                <a:gd name="connsiteY2" fmla="*/ 4839876 h 7048064"/>
                <a:gd name="connsiteX3" fmla="*/ 2361460 w 4569648"/>
                <a:gd name="connsiteY3" fmla="*/ 7048064 h 7048064"/>
                <a:gd name="connsiteX4" fmla="*/ 153272 w 4569648"/>
                <a:gd name="connsiteY4" fmla="*/ 4839876 h 7048064"/>
                <a:gd name="connsiteX0" fmla="*/ 154916 w 4571292"/>
                <a:gd name="connsiteY0" fmla="*/ 4839876 h 7494113"/>
                <a:gd name="connsiteX1" fmla="*/ 1002655 w 4571292"/>
                <a:gd name="connsiteY1" fmla="*/ 0 h 7494113"/>
                <a:gd name="connsiteX2" fmla="*/ 4571292 w 4571292"/>
                <a:gd name="connsiteY2" fmla="*/ 4839876 h 7494113"/>
                <a:gd name="connsiteX3" fmla="*/ 2385406 w 4571292"/>
                <a:gd name="connsiteY3" fmla="*/ 7494113 h 7494113"/>
                <a:gd name="connsiteX4" fmla="*/ 154916 w 4571292"/>
                <a:gd name="connsiteY4" fmla="*/ 4839876 h 7494113"/>
                <a:gd name="connsiteX0" fmla="*/ 110365 w 6199424"/>
                <a:gd name="connsiteY0" fmla="*/ 4839949 h 7494366"/>
                <a:gd name="connsiteX1" fmla="*/ 958104 w 6199424"/>
                <a:gd name="connsiteY1" fmla="*/ 73 h 7494366"/>
                <a:gd name="connsiteX2" fmla="*/ 6199424 w 6199424"/>
                <a:gd name="connsiteY2" fmla="*/ 4728437 h 7494366"/>
                <a:gd name="connsiteX3" fmla="*/ 2340855 w 6199424"/>
                <a:gd name="connsiteY3" fmla="*/ 7494186 h 7494366"/>
                <a:gd name="connsiteX4" fmla="*/ 110365 w 6199424"/>
                <a:gd name="connsiteY4" fmla="*/ 4839949 h 7494366"/>
                <a:gd name="connsiteX0" fmla="*/ 110365 w 6297058"/>
                <a:gd name="connsiteY0" fmla="*/ 4839948 h 7960082"/>
                <a:gd name="connsiteX1" fmla="*/ 958104 w 6297058"/>
                <a:gd name="connsiteY1" fmla="*/ 72 h 7960082"/>
                <a:gd name="connsiteX2" fmla="*/ 6199424 w 6297058"/>
                <a:gd name="connsiteY2" fmla="*/ 4728436 h 7960082"/>
                <a:gd name="connsiteX3" fmla="*/ 4281167 w 6297058"/>
                <a:gd name="connsiteY3" fmla="*/ 7694414 h 7960082"/>
                <a:gd name="connsiteX4" fmla="*/ 2340855 w 6297058"/>
                <a:gd name="connsiteY4" fmla="*/ 7494185 h 7960082"/>
                <a:gd name="connsiteX5" fmla="*/ 110365 w 6297058"/>
                <a:gd name="connsiteY5" fmla="*/ 4839948 h 7960082"/>
                <a:gd name="connsiteX0" fmla="*/ 97594 w 6296785"/>
                <a:gd name="connsiteY0" fmla="*/ 5000720 h 8120854"/>
                <a:gd name="connsiteX1" fmla="*/ 945333 w 6296785"/>
                <a:gd name="connsiteY1" fmla="*/ 160844 h 8120854"/>
                <a:gd name="connsiteX2" fmla="*/ 5740357 w 6296785"/>
                <a:gd name="connsiteY2" fmla="*/ 1498990 h 8120854"/>
                <a:gd name="connsiteX3" fmla="*/ 6186653 w 6296785"/>
                <a:gd name="connsiteY3" fmla="*/ 4889208 h 8120854"/>
                <a:gd name="connsiteX4" fmla="*/ 4268396 w 6296785"/>
                <a:gd name="connsiteY4" fmla="*/ 7855186 h 8120854"/>
                <a:gd name="connsiteX5" fmla="*/ 2328084 w 6296785"/>
                <a:gd name="connsiteY5" fmla="*/ 7654957 h 8120854"/>
                <a:gd name="connsiteX6" fmla="*/ 97594 w 6296785"/>
                <a:gd name="connsiteY6" fmla="*/ 5000720 h 812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6785" h="8120854">
                  <a:moveTo>
                    <a:pt x="97594" y="5000720"/>
                  </a:moveTo>
                  <a:cubicBezTo>
                    <a:pt x="-132864" y="3751701"/>
                    <a:pt x="4873" y="744466"/>
                    <a:pt x="945333" y="160844"/>
                  </a:cubicBezTo>
                  <a:cubicBezTo>
                    <a:pt x="1885793" y="-422778"/>
                    <a:pt x="4866804" y="710929"/>
                    <a:pt x="5740357" y="1498990"/>
                  </a:cubicBezTo>
                  <a:cubicBezTo>
                    <a:pt x="6613910" y="2287051"/>
                    <a:pt x="6201521" y="4023130"/>
                    <a:pt x="6186653" y="4889208"/>
                  </a:cubicBezTo>
                  <a:cubicBezTo>
                    <a:pt x="6171785" y="5755286"/>
                    <a:pt x="4911491" y="7394228"/>
                    <a:pt x="4268396" y="7855186"/>
                  </a:cubicBezTo>
                  <a:cubicBezTo>
                    <a:pt x="3625301" y="8316144"/>
                    <a:pt x="3023218" y="8130701"/>
                    <a:pt x="2328084" y="7654957"/>
                  </a:cubicBezTo>
                  <a:cubicBezTo>
                    <a:pt x="1632950" y="7179213"/>
                    <a:pt x="328052" y="6249739"/>
                    <a:pt x="97594" y="5000720"/>
                  </a:cubicBezTo>
                  <a:close/>
                </a:path>
              </a:pathLst>
            </a:custGeom>
            <a:solidFill>
              <a:srgbClr val="BBAB9C">
                <a:alpha val="35238"/>
              </a:srgb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BY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94514B0-A0A7-8EBB-29B4-A9DABDE3C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6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30000"/>
                      </a14:imgEffect>
                    </a14:imgLayer>
                  </a14:imgProps>
                </a:ext>
              </a:extLst>
            </a:blip>
            <a:srcRect l="-11089" t="-7763"/>
            <a:stretch/>
          </p:blipFill>
          <p:spPr>
            <a:xfrm>
              <a:off x="5829300" y="685800"/>
              <a:ext cx="6362700" cy="6172200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8AEA107-7A71-B513-673E-A66D5CF01DE1}"/>
              </a:ext>
            </a:extLst>
          </p:cNvPr>
          <p:cNvGrpSpPr/>
          <p:nvPr/>
        </p:nvGrpSpPr>
        <p:grpSpPr>
          <a:xfrm>
            <a:off x="-1719847" y="401433"/>
            <a:ext cx="11895664" cy="2384538"/>
            <a:chOff x="723466" y="3968566"/>
            <a:chExt cx="4800077" cy="2557522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4101A54B-06B8-0F71-D2C5-99487405F2E4}"/>
                </a:ext>
              </a:extLst>
            </p:cNvPr>
            <p:cNvSpPr/>
            <p:nvPr/>
          </p:nvSpPr>
          <p:spPr>
            <a:xfrm>
              <a:off x="2231758" y="3968566"/>
              <a:ext cx="3291785" cy="2557522"/>
            </a:xfrm>
            <a:prstGeom prst="roundRect">
              <a:avLst>
                <a:gd name="adj" fmla="val 7521"/>
              </a:avLst>
            </a:prstGeom>
            <a:solidFill>
              <a:srgbClr val="262626">
                <a:alpha val="49863"/>
              </a:srgbClr>
            </a:solidFill>
            <a:ln w="19050">
              <a:solidFill>
                <a:srgbClr val="FEFEEE">
                  <a:alpha val="5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каждого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этой презентации,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— свой голос. Вместе они создают ту полифонию, в которой и рождается чувство дома. Это и есть моё начало. Не точка на карте, а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совокупность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воспоминаний и возможностей, которые я называю одним словом — Родина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BY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5E9550-8640-56FB-846E-0554014A59E9}"/>
                </a:ext>
              </a:extLst>
            </p:cNvPr>
            <p:cNvSpPr txBox="1"/>
            <p:nvPr/>
          </p:nvSpPr>
          <p:spPr>
            <a:xfrm>
              <a:off x="723466" y="5783844"/>
              <a:ext cx="2191670" cy="149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1100" dirty="0">
                <a:solidFill>
                  <a:schemeClr val="bg1"/>
                </a:solidFill>
                <a:effectLst/>
                <a:latin typeface="Exo 2 Medium" pitchFamily="2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22BE7F1-E728-3395-49F5-33157F320224}"/>
              </a:ext>
            </a:extLst>
          </p:cNvPr>
          <p:cNvSpPr txBox="1"/>
          <p:nvPr/>
        </p:nvSpPr>
        <p:spPr>
          <a:xfrm>
            <a:off x="10728266" y="409307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BBAB9C"/>
                </a:solidFill>
                <a:effectLst/>
                <a:latin typeface="Exo 2 Black" pitchFamily="2" charset="0"/>
              </a:rPr>
              <a:t>09</a:t>
            </a:r>
            <a:endParaRPr lang="ru-RU" sz="1600" b="1" dirty="0">
              <a:solidFill>
                <a:srgbClr val="BBAB9C"/>
              </a:solidFill>
              <a:effectLst/>
              <a:latin typeface="Exo 2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5DB9F6-84C8-1FB4-1E58-54504354DA9E}"/>
              </a:ext>
            </a:extLst>
          </p:cNvPr>
          <p:cNvSpPr txBox="1"/>
          <p:nvPr/>
        </p:nvSpPr>
        <p:spPr>
          <a:xfrm>
            <a:off x="540270" y="-8574245"/>
            <a:ext cx="7677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/>
                <a:latin typeface="Exo 2 SemiBold" pitchFamily="2" charset="0"/>
              </a:rPr>
              <a:t>Коммуникации и социальные связи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38C55D-758B-E1BD-21BF-65A65AB6979D}"/>
              </a:ext>
            </a:extLst>
          </p:cNvPr>
          <p:cNvSpPr txBox="1"/>
          <p:nvPr/>
        </p:nvSpPr>
        <p:spPr>
          <a:xfrm>
            <a:off x="540270" y="-8051025"/>
            <a:ext cx="767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gradFill flip="none" rotWithShape="1">
                  <a:gsLst>
                    <a:gs pos="0">
                      <a:srgbClr val="FEFEEE"/>
                    </a:gs>
                    <a:gs pos="98000">
                      <a:srgbClr val="BBAB9C"/>
                    </a:gs>
                  </a:gsLst>
                  <a:lin ang="0" scaled="1"/>
                  <a:tileRect/>
                </a:gradFill>
                <a:effectLst/>
                <a:latin typeface="Exo 2 Light" pitchFamily="2" charset="0"/>
              </a:rPr>
              <a:t>ИЗМЕНЕНИЕ СПОСОБОВ ВЗАИМОДЕЙСТВИЯ ЛЮДЕЙ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0561FFD-C481-9832-79FF-DA59B854DF8B}"/>
              </a:ext>
            </a:extLst>
          </p:cNvPr>
          <p:cNvSpPr txBox="1"/>
          <p:nvPr/>
        </p:nvSpPr>
        <p:spPr>
          <a:xfrm>
            <a:off x="10728266" y="-10674799"/>
            <a:ext cx="91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BBAB9C"/>
                </a:solidFill>
                <a:effectLst/>
                <a:latin typeface="Exo 2 Black" pitchFamily="2" charset="0"/>
              </a:rPr>
              <a:t>02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86" y="3352799"/>
            <a:ext cx="5617028" cy="3202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69" y="3485008"/>
            <a:ext cx="5146490" cy="2895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254" y="3187561"/>
            <a:ext cx="4411910" cy="31932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8785" y="3249287"/>
            <a:ext cx="4282848" cy="3096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632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715</Words>
  <Application>Microsoft Office PowerPoint</Application>
  <PresentationFormat>Широкоэкранный</PresentationFormat>
  <Paragraphs>72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Exo 2 Black</vt:lpstr>
      <vt:lpstr>Calibri Light</vt:lpstr>
      <vt:lpstr>Calibri</vt:lpstr>
      <vt:lpstr>Exo 2 Medium</vt:lpstr>
      <vt:lpstr>Exo 2 SemiBold</vt:lpstr>
      <vt:lpstr>Times New Roman</vt:lpstr>
      <vt:lpstr>Arial</vt:lpstr>
      <vt:lpstr>Exo 2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Жданович</dc:creator>
  <cp:lastModifiedBy>шеф</cp:lastModifiedBy>
  <cp:revision>108</cp:revision>
  <dcterms:created xsi:type="dcterms:W3CDTF">2024-12-03T14:44:58Z</dcterms:created>
  <dcterms:modified xsi:type="dcterms:W3CDTF">2025-10-28T14:41:38Z</dcterms:modified>
</cp:coreProperties>
</file>