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  <p:sldMasterId id="2147483680" r:id="rId3"/>
    <p:sldMasterId id="2147483687" r:id="rId4"/>
    <p:sldMasterId id="2147483698" r:id="rId5"/>
    <p:sldMasterId id="2147483710" r:id="rId6"/>
  </p:sldMasterIdLst>
  <p:notesMasterIdLst>
    <p:notesMasterId r:id="rId27"/>
  </p:notesMasterIdLst>
  <p:sldIdLst>
    <p:sldId id="256" r:id="rId7"/>
    <p:sldId id="292" r:id="rId8"/>
    <p:sldId id="296" r:id="rId9"/>
    <p:sldId id="1200" r:id="rId10"/>
    <p:sldId id="1924" r:id="rId11"/>
    <p:sldId id="1966" r:id="rId12"/>
    <p:sldId id="1967" r:id="rId13"/>
    <p:sldId id="1968" r:id="rId14"/>
    <p:sldId id="1969" r:id="rId15"/>
    <p:sldId id="1970" r:id="rId16"/>
    <p:sldId id="265" r:id="rId17"/>
    <p:sldId id="1050" r:id="rId18"/>
    <p:sldId id="996" r:id="rId19"/>
    <p:sldId id="259" r:id="rId20"/>
    <p:sldId id="266" r:id="rId21"/>
    <p:sldId id="2052" r:id="rId22"/>
    <p:sldId id="2053" r:id="rId23"/>
    <p:sldId id="2054" r:id="rId24"/>
    <p:sldId id="2055" r:id="rId25"/>
    <p:sldId id="282" r:id="rId2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E1C"/>
    <a:srgbClr val="4B4199"/>
    <a:srgbClr val="FFE401"/>
    <a:srgbClr val="513D85"/>
    <a:srgbClr val="FFC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39" autoAdjust="0"/>
  </p:normalViewPr>
  <p:slideViewPr>
    <p:cSldViewPr>
      <p:cViewPr varScale="1">
        <p:scale>
          <a:sx n="148" d="100"/>
          <a:sy n="148" d="100"/>
        </p:scale>
        <p:origin x="108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EEEAE-F105-45E4-82E3-F2EEB080F1AF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28F7F-DFB5-4512-8AB8-1F4EEE03D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060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2A053-9E28-4D4C-B446-3C2814735B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018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5D6B2D-4440-E741-8C07-D64010D906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59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46CDF-2780-5338-E641-7F816821A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FD48F7-ECA7-B6FE-E191-8906FF60E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44DB3B-0099-A0CE-E589-DA9442C98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4E8991-791D-AD20-99F3-EA8A26E77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5FE79B-C7F1-5215-D35F-06F3288A3B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E230E11-BE0E-43FA-275B-7FCCE875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D2DD-F30C-46DA-ADC9-8D04D3CF0301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E37B6D-BD78-F07B-704C-F7912DCFA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23C42-71B0-A5CF-F075-4D3EE946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0092-2AF8-4F73-A594-24564063F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766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C95C6-85AE-80F7-6C9D-CC7FD4094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B7FA63-80E1-C3CA-CE47-F6B1833C5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D2DD-F30C-46DA-ADC9-8D04D3CF0301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8249F1-E987-1D27-B46C-549AAC7C6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C3FD8D-8ECB-F183-2DFE-30FA8EB4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0092-2AF8-4F73-A594-24564063F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141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505CD9-C1D8-E098-6A63-355E55EF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D2DD-F30C-46DA-ADC9-8D04D3CF0301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5952F2-2E69-37D3-CC19-EDE6223C5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5CD84C-264E-7EF7-5212-BB814840B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0092-2AF8-4F73-A594-24564063F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306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A11D6-0A45-241A-F051-174D4033C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60B3D7-AA8F-55F0-D796-44E2D95A9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20FAD6-79AA-16A3-74E8-A786BC8BE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814008-15B8-4866-BAA7-7E3B24EA8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D2DD-F30C-46DA-ADC9-8D04D3CF0301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8FCDA6-BE47-7152-DABF-F86491496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DF8760-AB13-2A10-B9E2-37EDFBCA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0092-2AF8-4F73-A594-24564063F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22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84075-E00A-0D54-A890-FAD6E034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111C92-2F90-F105-A54A-959E7FEF80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23D10E-470A-E387-AB94-9706C263F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03EF13-748D-F8D0-0D4C-9B421A664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D2DD-F30C-46DA-ADC9-8D04D3CF0301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F68FD2-EB52-30DF-5BA0-BFDD666C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636DD0-F06C-7F36-5BA7-49011D21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0092-2AF8-4F73-A594-24564063F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441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1B0D3-1B29-16EB-E4E9-9BF869F5E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7A43BC-12AB-3E8E-DFA4-C4249893A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C70F19-B782-9C61-5F69-C93167862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D2DD-F30C-46DA-ADC9-8D04D3CF0301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C214B9-DBE0-74C3-B018-4C7E5A820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2CBFA7-6B5E-762B-3F02-8203FA81E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0092-2AF8-4F73-A594-24564063F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959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143796-CE6C-83CC-40B1-7AABA31BD5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860255-FEE5-CFD4-BCEF-36A4C69B6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077B47-BA77-7A78-BE5D-1D998234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D2DD-F30C-46DA-ADC9-8D04D3CF0301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96A2AC-AE73-3B45-551B-4CF6EB7B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A705E4-82EE-69FE-F05A-2C81B7DB4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0092-2AF8-4F73-A594-24564063F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838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817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FC4756-A1C2-44BF-ABD8-7A6C5BF9D22D}"/>
              </a:ext>
            </a:extLst>
          </p:cNvPr>
          <p:cNvSpPr/>
          <p:nvPr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tx1">
              <a:lumMod val="90000"/>
              <a:lumOff val="10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478940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483D13-6DD3-40B5-B94A-22A72B88E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38960" y="3617088"/>
            <a:ext cx="1281061" cy="1542737"/>
          </a:xfrm>
          <a:custGeom>
            <a:avLst/>
            <a:gdLst>
              <a:gd name="connsiteX0" fmla="*/ 0 w 2562456"/>
              <a:gd name="connsiteY0" fmla="*/ 0 h 3085473"/>
              <a:gd name="connsiteX1" fmla="*/ 2562456 w 2562456"/>
              <a:gd name="connsiteY1" fmla="*/ 0 h 3085473"/>
              <a:gd name="connsiteX2" fmla="*/ 2562456 w 2562456"/>
              <a:gd name="connsiteY2" fmla="*/ 3085473 h 3085473"/>
              <a:gd name="connsiteX3" fmla="*/ 0 w 2562456"/>
              <a:gd name="connsiteY3" fmla="*/ 3085473 h 308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2456" h="3085473">
                <a:moveTo>
                  <a:pt x="0" y="0"/>
                </a:moveTo>
                <a:lnTo>
                  <a:pt x="2562456" y="0"/>
                </a:lnTo>
                <a:lnTo>
                  <a:pt x="2562456" y="3085473"/>
                </a:lnTo>
                <a:lnTo>
                  <a:pt x="0" y="308547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223C6C0-40B2-4B91-8B1C-E3376A7BC5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49199" y="503585"/>
            <a:ext cx="1869580" cy="1855686"/>
          </a:xfrm>
          <a:custGeom>
            <a:avLst/>
            <a:gdLst>
              <a:gd name="connsiteX0" fmla="*/ 0 w 3739647"/>
              <a:gd name="connsiteY0" fmla="*/ 0 h 3711371"/>
              <a:gd name="connsiteX1" fmla="*/ 3739647 w 3739647"/>
              <a:gd name="connsiteY1" fmla="*/ 0 h 3711371"/>
              <a:gd name="connsiteX2" fmla="*/ 3739647 w 3739647"/>
              <a:gd name="connsiteY2" fmla="*/ 3711371 h 3711371"/>
              <a:gd name="connsiteX3" fmla="*/ 0 w 3739647"/>
              <a:gd name="connsiteY3" fmla="*/ 3711371 h 371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9647" h="3711371">
                <a:moveTo>
                  <a:pt x="0" y="0"/>
                </a:moveTo>
                <a:lnTo>
                  <a:pt x="3739647" y="0"/>
                </a:lnTo>
                <a:lnTo>
                  <a:pt x="3739647" y="3711371"/>
                </a:lnTo>
                <a:lnTo>
                  <a:pt x="0" y="371137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AAA611-0D8A-4CBD-84B9-375447BB51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70055" y="4461938"/>
            <a:ext cx="1869580" cy="1084781"/>
          </a:xfrm>
          <a:custGeom>
            <a:avLst/>
            <a:gdLst>
              <a:gd name="connsiteX0" fmla="*/ 0 w 3739647"/>
              <a:gd name="connsiteY0" fmla="*/ 0 h 2169562"/>
              <a:gd name="connsiteX1" fmla="*/ 3739647 w 3739647"/>
              <a:gd name="connsiteY1" fmla="*/ 0 h 2169562"/>
              <a:gd name="connsiteX2" fmla="*/ 3739647 w 3739647"/>
              <a:gd name="connsiteY2" fmla="*/ 2169562 h 2169562"/>
              <a:gd name="connsiteX3" fmla="*/ 0 w 3739647"/>
              <a:gd name="connsiteY3" fmla="*/ 2169562 h 216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9647" h="2169562">
                <a:moveTo>
                  <a:pt x="0" y="0"/>
                </a:moveTo>
                <a:lnTo>
                  <a:pt x="3739647" y="0"/>
                </a:lnTo>
                <a:lnTo>
                  <a:pt x="3739647" y="2169562"/>
                </a:lnTo>
                <a:lnTo>
                  <a:pt x="0" y="2169562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EE5DA75-D57A-445B-800D-4D886BEE4E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14024" y="3731007"/>
            <a:ext cx="1231893" cy="1205416"/>
          </a:xfrm>
          <a:custGeom>
            <a:avLst/>
            <a:gdLst>
              <a:gd name="connsiteX0" fmla="*/ 0 w 2464106"/>
              <a:gd name="connsiteY0" fmla="*/ 0 h 2410831"/>
              <a:gd name="connsiteX1" fmla="*/ 2464106 w 2464106"/>
              <a:gd name="connsiteY1" fmla="*/ 0 h 2410831"/>
              <a:gd name="connsiteX2" fmla="*/ 2464106 w 2464106"/>
              <a:gd name="connsiteY2" fmla="*/ 2410831 h 2410831"/>
              <a:gd name="connsiteX3" fmla="*/ 0 w 2464106"/>
              <a:gd name="connsiteY3" fmla="*/ 2410831 h 241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4106" h="2410831">
                <a:moveTo>
                  <a:pt x="0" y="0"/>
                </a:moveTo>
                <a:lnTo>
                  <a:pt x="2464106" y="0"/>
                </a:lnTo>
                <a:lnTo>
                  <a:pt x="2464106" y="2410831"/>
                </a:lnTo>
                <a:lnTo>
                  <a:pt x="0" y="241083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1E21332-A97F-43A7-8DF8-072F9064AA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16525" y="5170141"/>
            <a:ext cx="1995716" cy="1122590"/>
          </a:xfrm>
          <a:custGeom>
            <a:avLst/>
            <a:gdLst>
              <a:gd name="connsiteX0" fmla="*/ 0 w 3991951"/>
              <a:gd name="connsiteY0" fmla="*/ 0 h 2245180"/>
              <a:gd name="connsiteX1" fmla="*/ 3991951 w 3991951"/>
              <a:gd name="connsiteY1" fmla="*/ 0 h 2245180"/>
              <a:gd name="connsiteX2" fmla="*/ 3991951 w 3991951"/>
              <a:gd name="connsiteY2" fmla="*/ 2245180 h 2245180"/>
              <a:gd name="connsiteX3" fmla="*/ 0 w 3991951"/>
              <a:gd name="connsiteY3" fmla="*/ 2245180 h 224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951" h="2245180">
                <a:moveTo>
                  <a:pt x="0" y="0"/>
                </a:moveTo>
                <a:lnTo>
                  <a:pt x="3991951" y="0"/>
                </a:lnTo>
                <a:lnTo>
                  <a:pt x="3991951" y="2245180"/>
                </a:lnTo>
                <a:lnTo>
                  <a:pt x="0" y="224518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5AD58F5-2ECB-43D8-994C-B84B1B33D3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7185" y="1041102"/>
            <a:ext cx="1995716" cy="1122590"/>
          </a:xfrm>
          <a:custGeom>
            <a:avLst/>
            <a:gdLst>
              <a:gd name="connsiteX0" fmla="*/ 0 w 3991951"/>
              <a:gd name="connsiteY0" fmla="*/ 0 h 2245180"/>
              <a:gd name="connsiteX1" fmla="*/ 3991951 w 3991951"/>
              <a:gd name="connsiteY1" fmla="*/ 0 h 2245180"/>
              <a:gd name="connsiteX2" fmla="*/ 3991951 w 3991951"/>
              <a:gd name="connsiteY2" fmla="*/ 2245180 h 2245180"/>
              <a:gd name="connsiteX3" fmla="*/ 0 w 3991951"/>
              <a:gd name="connsiteY3" fmla="*/ 2245180 h 224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951" h="2245180">
                <a:moveTo>
                  <a:pt x="0" y="0"/>
                </a:moveTo>
                <a:lnTo>
                  <a:pt x="3991951" y="0"/>
                </a:lnTo>
                <a:lnTo>
                  <a:pt x="3991951" y="2245180"/>
                </a:lnTo>
                <a:lnTo>
                  <a:pt x="0" y="224518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D9641E-A634-4742-98B2-F131FBB94E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3598" y="3608296"/>
            <a:ext cx="1995716" cy="1360940"/>
          </a:xfrm>
          <a:custGeom>
            <a:avLst/>
            <a:gdLst>
              <a:gd name="connsiteX0" fmla="*/ 0 w 3991951"/>
              <a:gd name="connsiteY0" fmla="*/ 0 h 2721879"/>
              <a:gd name="connsiteX1" fmla="*/ 3991951 w 3991951"/>
              <a:gd name="connsiteY1" fmla="*/ 0 h 2721879"/>
              <a:gd name="connsiteX2" fmla="*/ 3991951 w 3991951"/>
              <a:gd name="connsiteY2" fmla="*/ 2721879 h 2721879"/>
              <a:gd name="connsiteX3" fmla="*/ 0 w 3991951"/>
              <a:gd name="connsiteY3" fmla="*/ 2721879 h 27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951" h="2721879">
                <a:moveTo>
                  <a:pt x="0" y="0"/>
                </a:moveTo>
                <a:lnTo>
                  <a:pt x="3991951" y="0"/>
                </a:lnTo>
                <a:lnTo>
                  <a:pt x="3991951" y="2721879"/>
                </a:lnTo>
                <a:lnTo>
                  <a:pt x="0" y="272187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6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421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75">
            <a:extLst>
              <a:ext uri="{FF2B5EF4-FFF2-40B4-BE49-F238E27FC236}">
                <a16:creationId xmlns:a16="http://schemas.microsoft.com/office/drawing/2014/main" id="{E663C24A-6D61-4CE5-B812-FEFFD014239B}"/>
              </a:ext>
            </a:extLst>
          </p:cNvPr>
          <p:cNvSpPr>
            <a:spLocks noGrp="1" noChangeAspect="1"/>
          </p:cNvSpPr>
          <p:nvPr>
            <p:ph type="pic" sz="quarter" idx="57"/>
          </p:nvPr>
        </p:nvSpPr>
        <p:spPr>
          <a:xfrm>
            <a:off x="-657118" y="-149065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9" name="Picture Placeholder 75">
            <a:extLst>
              <a:ext uri="{FF2B5EF4-FFF2-40B4-BE49-F238E27FC236}">
                <a16:creationId xmlns:a16="http://schemas.microsoft.com/office/drawing/2014/main" id="{FC0F3EFD-29EA-4CF3-945D-F2BDFE1089BA}"/>
              </a:ext>
            </a:extLst>
          </p:cNvPr>
          <p:cNvSpPr>
            <a:spLocks noGrp="1" noChangeAspect="1"/>
          </p:cNvSpPr>
          <p:nvPr>
            <p:ph type="pic" sz="quarter" idx="58"/>
          </p:nvPr>
        </p:nvSpPr>
        <p:spPr>
          <a:xfrm>
            <a:off x="-2891069" y="-231196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" name="Picture Placeholder 75">
            <a:extLst>
              <a:ext uri="{FF2B5EF4-FFF2-40B4-BE49-F238E27FC236}">
                <a16:creationId xmlns:a16="http://schemas.microsoft.com/office/drawing/2014/main" id="{03EDB8AD-F804-43C3-A0D1-C12D7225E290}"/>
              </a:ext>
            </a:extLst>
          </p:cNvPr>
          <p:cNvSpPr>
            <a:spLocks noGrp="1" noChangeAspect="1"/>
          </p:cNvSpPr>
          <p:nvPr>
            <p:ph type="pic" sz="quarter" idx="50"/>
          </p:nvPr>
        </p:nvSpPr>
        <p:spPr>
          <a:xfrm>
            <a:off x="1728774" y="-113977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2" name="Picture Placeholder 75">
            <a:extLst>
              <a:ext uri="{FF2B5EF4-FFF2-40B4-BE49-F238E27FC236}">
                <a16:creationId xmlns:a16="http://schemas.microsoft.com/office/drawing/2014/main" id="{C5D21686-787F-4D1D-8E80-E2508F394D2B}"/>
              </a:ext>
            </a:extLst>
          </p:cNvPr>
          <p:cNvSpPr>
            <a:spLocks noGrp="1" noChangeAspect="1"/>
          </p:cNvSpPr>
          <p:nvPr>
            <p:ph type="pic" sz="quarter" idx="51"/>
          </p:nvPr>
        </p:nvSpPr>
        <p:spPr>
          <a:xfrm>
            <a:off x="-505177" y="119685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3" name="Picture Placeholder 75">
            <a:extLst>
              <a:ext uri="{FF2B5EF4-FFF2-40B4-BE49-F238E27FC236}">
                <a16:creationId xmlns:a16="http://schemas.microsoft.com/office/drawing/2014/main" id="{A4D6FD94-3DFB-4DD1-A3E1-05F00BC1540C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-2739128" y="137914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" name="Picture Placeholder 75">
            <a:extLst>
              <a:ext uri="{FF2B5EF4-FFF2-40B4-BE49-F238E27FC236}">
                <a16:creationId xmlns:a16="http://schemas.microsoft.com/office/drawing/2014/main" id="{6CAD025C-A654-4C88-A249-7079110D412A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3949279" y="-68660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" name="Picture Placeholder 75">
            <a:extLst>
              <a:ext uri="{FF2B5EF4-FFF2-40B4-BE49-F238E27FC236}">
                <a16:creationId xmlns:a16="http://schemas.microsoft.com/office/drawing/2014/main" id="{7D2A6AB2-B1B6-4E6E-A516-1624DC823BCE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1715328" y="572855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" name="Picture Placeholder 75">
            <a:extLst>
              <a:ext uri="{FF2B5EF4-FFF2-40B4-BE49-F238E27FC236}">
                <a16:creationId xmlns:a16="http://schemas.microsoft.com/office/drawing/2014/main" id="{9DD0859E-1EE8-4927-8BB2-F5754D3BD7BB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-518622" y="183231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1" name="Picture Placeholder 75">
            <a:extLst>
              <a:ext uri="{FF2B5EF4-FFF2-40B4-BE49-F238E27FC236}">
                <a16:creationId xmlns:a16="http://schemas.microsoft.com/office/drawing/2014/main" id="{F9FC8C08-0383-4EC2-82BB-1133D3D229E0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-2752573" y="3091769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6" name="Picture Placeholder 75">
            <a:extLst>
              <a:ext uri="{FF2B5EF4-FFF2-40B4-BE49-F238E27FC236}">
                <a16:creationId xmlns:a16="http://schemas.microsoft.com/office/drawing/2014/main" id="{607EBF97-CA98-44E9-938D-F451E62350C1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6942516" y="-68660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" name="Picture Placeholder 75">
            <a:extLst>
              <a:ext uri="{FF2B5EF4-FFF2-40B4-BE49-F238E27FC236}">
                <a16:creationId xmlns:a16="http://schemas.microsoft.com/office/drawing/2014/main" id="{3D16D7ED-FD8B-4316-A459-2B2FB95393A8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4708566" y="572855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8" name="Picture Placeholder 75">
            <a:extLst>
              <a:ext uri="{FF2B5EF4-FFF2-40B4-BE49-F238E27FC236}">
                <a16:creationId xmlns:a16="http://schemas.microsoft.com/office/drawing/2014/main" id="{0CDD9022-DE91-4943-A173-2B143DF81A30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2474615" y="183231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9" name="Picture Placeholder 75">
            <a:extLst>
              <a:ext uri="{FF2B5EF4-FFF2-40B4-BE49-F238E27FC236}">
                <a16:creationId xmlns:a16="http://schemas.microsoft.com/office/drawing/2014/main" id="{ABE95176-571E-450E-92C4-6C81EA4C7A3E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240664" y="3091769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" name="Picture Placeholder 75">
            <a:extLst>
              <a:ext uri="{FF2B5EF4-FFF2-40B4-BE49-F238E27FC236}">
                <a16:creationId xmlns:a16="http://schemas.microsoft.com/office/drawing/2014/main" id="{3EFAEF24-F8F9-40CF-94FB-D6695C184868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-1993286" y="4351226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" name="Picture Placeholder 75">
            <a:extLst>
              <a:ext uri="{FF2B5EF4-FFF2-40B4-BE49-F238E27FC236}">
                <a16:creationId xmlns:a16="http://schemas.microsoft.com/office/drawing/2014/main" id="{35C81404-E27E-4F36-A623-E57FC83C04C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672465" y="-53115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" name="Picture Placeholder 75">
            <a:extLst>
              <a:ext uri="{FF2B5EF4-FFF2-40B4-BE49-F238E27FC236}">
                <a16:creationId xmlns:a16="http://schemas.microsoft.com/office/drawing/2014/main" id="{FEAB132E-72A8-4AAE-84A4-48B1A95CEE6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7438514" y="728306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" name="Picture Placeholder 75">
            <a:extLst>
              <a:ext uri="{FF2B5EF4-FFF2-40B4-BE49-F238E27FC236}">
                <a16:creationId xmlns:a16="http://schemas.microsoft.com/office/drawing/2014/main" id="{243FAE32-B9F4-4AE7-AE82-22570A22956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5204564" y="198776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" name="Picture Placeholder 75">
            <a:extLst>
              <a:ext uri="{FF2B5EF4-FFF2-40B4-BE49-F238E27FC236}">
                <a16:creationId xmlns:a16="http://schemas.microsoft.com/office/drawing/2014/main" id="{22DB54D1-378A-4542-9D02-E25B5BADC362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970613" y="3247220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" name="Picture Placeholder 75">
            <a:extLst>
              <a:ext uri="{FF2B5EF4-FFF2-40B4-BE49-F238E27FC236}">
                <a16:creationId xmlns:a16="http://schemas.microsoft.com/office/drawing/2014/main" id="{8FFD3707-289A-4097-A634-5DFE56AC06FE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36662" y="4506677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" name="Picture Placeholder 75">
            <a:extLst>
              <a:ext uri="{FF2B5EF4-FFF2-40B4-BE49-F238E27FC236}">
                <a16:creationId xmlns:a16="http://schemas.microsoft.com/office/drawing/2014/main" id="{54A7639C-C713-48A6-BCBD-272206505DD0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-1497288" y="5766134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" name="Picture Placeholder 75">
            <a:extLst>
              <a:ext uri="{FF2B5EF4-FFF2-40B4-BE49-F238E27FC236}">
                <a16:creationId xmlns:a16="http://schemas.microsoft.com/office/drawing/2014/main" id="{EADC1BA6-7445-4738-896F-F25E3B51C125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10280074" y="81369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" name="Picture Placeholder 75">
            <a:extLst>
              <a:ext uri="{FF2B5EF4-FFF2-40B4-BE49-F238E27FC236}">
                <a16:creationId xmlns:a16="http://schemas.microsoft.com/office/drawing/2014/main" id="{C2B339F4-9FE6-4B11-BADC-2E50B1ADD1F5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>
          <a:xfrm>
            <a:off x="8046124" y="2073149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" name="Picture Placeholder 75">
            <a:extLst>
              <a:ext uri="{FF2B5EF4-FFF2-40B4-BE49-F238E27FC236}">
                <a16:creationId xmlns:a16="http://schemas.microsoft.com/office/drawing/2014/main" id="{FFE71006-16E5-457F-9B4E-4C8C74041CF2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5812173" y="3332606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" name="Picture Placeholder 75">
            <a:extLst>
              <a:ext uri="{FF2B5EF4-FFF2-40B4-BE49-F238E27FC236}">
                <a16:creationId xmlns:a16="http://schemas.microsoft.com/office/drawing/2014/main" id="{6DDB9485-9DF7-49C5-ADFC-F845200EBD64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3578222" y="459206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" name="Picture Placeholder 75">
            <a:extLst>
              <a:ext uri="{FF2B5EF4-FFF2-40B4-BE49-F238E27FC236}">
                <a16:creationId xmlns:a16="http://schemas.microsoft.com/office/drawing/2014/main" id="{C2FEBF29-F3C4-44EB-A394-6B97F83C159B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1344272" y="5851520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3" name="Picture Placeholder 75">
            <a:extLst>
              <a:ext uri="{FF2B5EF4-FFF2-40B4-BE49-F238E27FC236}">
                <a16:creationId xmlns:a16="http://schemas.microsoft.com/office/drawing/2014/main" id="{2F015E8F-22EA-4453-8367-140895DC3255}"/>
              </a:ext>
            </a:extLst>
          </p:cNvPr>
          <p:cNvSpPr>
            <a:spLocks noGrp="1" noChangeAspect="1"/>
          </p:cNvSpPr>
          <p:nvPr>
            <p:ph type="pic" sz="quarter" idx="62"/>
          </p:nvPr>
        </p:nvSpPr>
        <p:spPr>
          <a:xfrm>
            <a:off x="10348604" y="2456075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4" name="Picture Placeholder 75">
            <a:extLst>
              <a:ext uri="{FF2B5EF4-FFF2-40B4-BE49-F238E27FC236}">
                <a16:creationId xmlns:a16="http://schemas.microsoft.com/office/drawing/2014/main" id="{38BD2839-9FD8-4A47-8C6C-BA555D30B060}"/>
              </a:ext>
            </a:extLst>
          </p:cNvPr>
          <p:cNvSpPr>
            <a:spLocks noGrp="1" noChangeAspect="1"/>
          </p:cNvSpPr>
          <p:nvPr>
            <p:ph type="pic" sz="quarter" idx="63"/>
          </p:nvPr>
        </p:nvSpPr>
        <p:spPr>
          <a:xfrm>
            <a:off x="8114654" y="371553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5" name="Picture Placeholder 75">
            <a:extLst>
              <a:ext uri="{FF2B5EF4-FFF2-40B4-BE49-F238E27FC236}">
                <a16:creationId xmlns:a16="http://schemas.microsoft.com/office/drawing/2014/main" id="{36034C35-1CBE-46E5-9904-EDC510CB644A}"/>
              </a:ext>
            </a:extLst>
          </p:cNvPr>
          <p:cNvSpPr>
            <a:spLocks noGrp="1" noChangeAspect="1"/>
          </p:cNvSpPr>
          <p:nvPr>
            <p:ph type="pic" sz="quarter" idx="64"/>
          </p:nvPr>
        </p:nvSpPr>
        <p:spPr>
          <a:xfrm>
            <a:off x="5880703" y="4974989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6" name="Picture Placeholder 75">
            <a:extLst>
              <a:ext uri="{FF2B5EF4-FFF2-40B4-BE49-F238E27FC236}">
                <a16:creationId xmlns:a16="http://schemas.microsoft.com/office/drawing/2014/main" id="{507BEDBC-9F75-40C5-8467-AA2A8746E709}"/>
              </a:ext>
            </a:extLst>
          </p:cNvPr>
          <p:cNvSpPr>
            <a:spLocks noGrp="1" noChangeAspect="1"/>
          </p:cNvSpPr>
          <p:nvPr>
            <p:ph type="pic" sz="quarter" idx="65"/>
          </p:nvPr>
        </p:nvSpPr>
        <p:spPr>
          <a:xfrm>
            <a:off x="3646752" y="6234445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9" name="Picture Placeholder 75">
            <a:extLst>
              <a:ext uri="{FF2B5EF4-FFF2-40B4-BE49-F238E27FC236}">
                <a16:creationId xmlns:a16="http://schemas.microsoft.com/office/drawing/2014/main" id="{AECDF11A-996B-4276-B504-5061846D8626}"/>
              </a:ext>
            </a:extLst>
          </p:cNvPr>
          <p:cNvSpPr>
            <a:spLocks noGrp="1" noChangeAspect="1"/>
          </p:cNvSpPr>
          <p:nvPr>
            <p:ph type="pic" sz="quarter" idx="68"/>
          </p:nvPr>
        </p:nvSpPr>
        <p:spPr>
          <a:xfrm>
            <a:off x="10536718" y="403782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0" name="Picture Placeholder 75">
            <a:extLst>
              <a:ext uri="{FF2B5EF4-FFF2-40B4-BE49-F238E27FC236}">
                <a16:creationId xmlns:a16="http://schemas.microsoft.com/office/drawing/2014/main" id="{18FFBB60-78C0-41D6-B988-AE90BC50278F}"/>
              </a:ext>
            </a:extLst>
          </p:cNvPr>
          <p:cNvSpPr>
            <a:spLocks noGrp="1" noChangeAspect="1"/>
          </p:cNvSpPr>
          <p:nvPr>
            <p:ph type="pic" sz="quarter" idx="69"/>
          </p:nvPr>
        </p:nvSpPr>
        <p:spPr>
          <a:xfrm>
            <a:off x="8302767" y="5297280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1" name="Picture Placeholder 75">
            <a:extLst>
              <a:ext uri="{FF2B5EF4-FFF2-40B4-BE49-F238E27FC236}">
                <a16:creationId xmlns:a16="http://schemas.microsoft.com/office/drawing/2014/main" id="{157843DF-2840-468E-B1B3-C729FF5281C6}"/>
              </a:ext>
            </a:extLst>
          </p:cNvPr>
          <p:cNvSpPr>
            <a:spLocks noGrp="1" noChangeAspect="1"/>
          </p:cNvSpPr>
          <p:nvPr>
            <p:ph type="pic" sz="quarter" idx="70"/>
          </p:nvPr>
        </p:nvSpPr>
        <p:spPr>
          <a:xfrm>
            <a:off x="6068817" y="6556737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5" name="Picture Placeholder 75">
            <a:extLst>
              <a:ext uri="{FF2B5EF4-FFF2-40B4-BE49-F238E27FC236}">
                <a16:creationId xmlns:a16="http://schemas.microsoft.com/office/drawing/2014/main" id="{8DF2D5D1-AC63-4DDD-BF20-41ACF22FCE4B}"/>
              </a:ext>
            </a:extLst>
          </p:cNvPr>
          <p:cNvSpPr>
            <a:spLocks noGrp="1" noChangeAspect="1"/>
          </p:cNvSpPr>
          <p:nvPr>
            <p:ph type="pic" sz="quarter" idx="74"/>
          </p:nvPr>
        </p:nvSpPr>
        <p:spPr>
          <a:xfrm>
            <a:off x="11051634" y="5464020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6" name="Picture Placeholder 75">
            <a:extLst>
              <a:ext uri="{FF2B5EF4-FFF2-40B4-BE49-F238E27FC236}">
                <a16:creationId xmlns:a16="http://schemas.microsoft.com/office/drawing/2014/main" id="{3932DA6D-A9C7-4444-87EB-1B1FFD57213B}"/>
              </a:ext>
            </a:extLst>
          </p:cNvPr>
          <p:cNvSpPr>
            <a:spLocks noGrp="1" noChangeAspect="1"/>
          </p:cNvSpPr>
          <p:nvPr>
            <p:ph type="pic" sz="quarter" idx="75"/>
          </p:nvPr>
        </p:nvSpPr>
        <p:spPr>
          <a:xfrm>
            <a:off x="8817684" y="6723477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0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41" grpId="0" animBg="1"/>
      <p:bldP spid="42" grpId="0" animBg="1"/>
      <p:bldP spid="43" grpId="0" animBg="1"/>
      <p:bldP spid="28" grpId="0" animBg="1"/>
      <p:bldP spid="29" grpId="0" animBg="1"/>
      <p:bldP spid="30" grpId="0" animBg="1"/>
      <p:bldP spid="3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53" grpId="0" animBg="1"/>
      <p:bldP spid="54" grpId="0" animBg="1"/>
      <p:bldP spid="55" grpId="0" animBg="1"/>
      <p:bldP spid="56" grpId="0" animBg="1"/>
      <p:bldP spid="59" grpId="0" animBg="1"/>
      <p:bldP spid="60" grpId="0" animBg="1"/>
      <p:bldP spid="61" grpId="0" animBg="1"/>
      <p:bldP spid="65" grpId="0" animBg="1"/>
      <p:bldP spid="6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29ECCF-26E4-460B-B63D-0178A5C20500}"/>
              </a:ext>
            </a:extLst>
          </p:cNvPr>
          <p:cNvSpPr/>
          <p:nvPr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tx1">
              <a:lumMod val="90000"/>
              <a:lumOff val="10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1793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452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289BE9-3518-4572-9F36-A58461E160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5202" y="2960127"/>
            <a:ext cx="1368815" cy="937747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9995F91-8D51-4FF1-A532-B0BD4F0276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32999" y="2960127"/>
            <a:ext cx="1368815" cy="937747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AC8D104-8DBC-47C1-B410-760C3B7EC2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50798" y="2960127"/>
            <a:ext cx="1368814" cy="937747"/>
          </a:xfrm>
          <a:custGeom>
            <a:avLst/>
            <a:gdLst>
              <a:gd name="connsiteX0" fmla="*/ 0 w 2737984"/>
              <a:gd name="connsiteY0" fmla="*/ 0 h 1875494"/>
              <a:gd name="connsiteX1" fmla="*/ 2737984 w 2737984"/>
              <a:gd name="connsiteY1" fmla="*/ 0 h 1875494"/>
              <a:gd name="connsiteX2" fmla="*/ 2737984 w 2737984"/>
              <a:gd name="connsiteY2" fmla="*/ 1875494 h 1875494"/>
              <a:gd name="connsiteX3" fmla="*/ 0 w 2737984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4" h="1875494">
                <a:moveTo>
                  <a:pt x="0" y="0"/>
                </a:moveTo>
                <a:lnTo>
                  <a:pt x="2737984" y="0"/>
                </a:lnTo>
                <a:lnTo>
                  <a:pt x="2737984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44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CDF241A1-3249-4A50-880D-BD32EE8458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5314259" cy="6858000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4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5">
            <a:extLst>
              <a:ext uri="{FF2B5EF4-FFF2-40B4-BE49-F238E27FC236}">
                <a16:creationId xmlns:a16="http://schemas.microsoft.com/office/drawing/2014/main" id="{35C81404-E27E-4F36-A623-E57FC83C04C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960575" y="2512573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" name="Picture Placeholder 75">
            <a:extLst>
              <a:ext uri="{FF2B5EF4-FFF2-40B4-BE49-F238E27FC236}">
                <a16:creationId xmlns:a16="http://schemas.microsoft.com/office/drawing/2014/main" id="{B73DCDD3-849B-48E9-9914-DC8C6C49302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-177423" y="2845786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Picture Placeholder 75">
            <a:extLst>
              <a:ext uri="{FF2B5EF4-FFF2-40B4-BE49-F238E27FC236}">
                <a16:creationId xmlns:a16="http://schemas.microsoft.com/office/drawing/2014/main" id="{8083A199-38E5-4ACB-BD72-CEC6E71018D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480191" y="4288872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75">
            <a:extLst>
              <a:ext uri="{FF2B5EF4-FFF2-40B4-BE49-F238E27FC236}">
                <a16:creationId xmlns:a16="http://schemas.microsoft.com/office/drawing/2014/main" id="{30F15E57-04C6-4909-ACB4-7ACAA591DE3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-3446134" y="3087109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75">
            <a:extLst>
              <a:ext uri="{FF2B5EF4-FFF2-40B4-BE49-F238E27FC236}">
                <a16:creationId xmlns:a16="http://schemas.microsoft.com/office/drawing/2014/main" id="{86FBEEA4-D851-4A6C-878E-E42016D4A51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805022" y="4557089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75">
            <a:extLst>
              <a:ext uri="{FF2B5EF4-FFF2-40B4-BE49-F238E27FC236}">
                <a16:creationId xmlns:a16="http://schemas.microsoft.com/office/drawing/2014/main" id="{204CD476-3BC2-488C-9229-A7DD254475E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840192" y="5995429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4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5" grpId="0" animBg="1"/>
      <p:bldP spid="6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5">
            <a:extLst>
              <a:ext uri="{FF2B5EF4-FFF2-40B4-BE49-F238E27FC236}">
                <a16:creationId xmlns:a16="http://schemas.microsoft.com/office/drawing/2014/main" id="{35C81404-E27E-4F36-A623-E57FC83C04C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451805" y="1941447"/>
            <a:ext cx="5288390" cy="2975107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accent3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3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75">
            <a:extLst>
              <a:ext uri="{FF2B5EF4-FFF2-40B4-BE49-F238E27FC236}">
                <a16:creationId xmlns:a16="http://schemas.microsoft.com/office/drawing/2014/main" id="{DE1F0CA1-994C-4B15-BD61-C1FC8BE244E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795324" y="-2019910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75">
            <a:extLst>
              <a:ext uri="{FF2B5EF4-FFF2-40B4-BE49-F238E27FC236}">
                <a16:creationId xmlns:a16="http://schemas.microsoft.com/office/drawing/2014/main" id="{CCDC6E92-1B4E-4F2A-BD85-917834D7D1B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398700" y="-594066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75">
            <a:extLst>
              <a:ext uri="{FF2B5EF4-FFF2-40B4-BE49-F238E27FC236}">
                <a16:creationId xmlns:a16="http://schemas.microsoft.com/office/drawing/2014/main" id="{60FE58BF-2882-4922-8BE2-DC5C806999A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1002077" y="831779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5">
            <a:extLst>
              <a:ext uri="{FF2B5EF4-FFF2-40B4-BE49-F238E27FC236}">
                <a16:creationId xmlns:a16="http://schemas.microsoft.com/office/drawing/2014/main" id="{DFC0A416-BD43-4889-A746-153B68F952A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092594" y="-1470698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75">
            <a:extLst>
              <a:ext uri="{FF2B5EF4-FFF2-40B4-BE49-F238E27FC236}">
                <a16:creationId xmlns:a16="http://schemas.microsoft.com/office/drawing/2014/main" id="{0B4C680D-3D96-4F02-8FDE-6C344B4EA94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695970" y="-44854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75">
            <a:extLst>
              <a:ext uri="{FF2B5EF4-FFF2-40B4-BE49-F238E27FC236}">
                <a16:creationId xmlns:a16="http://schemas.microsoft.com/office/drawing/2014/main" id="{0136ECC1-14F7-404A-BB65-765B022634A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307095" y="1365493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75">
            <a:extLst>
              <a:ext uri="{FF2B5EF4-FFF2-40B4-BE49-F238E27FC236}">
                <a16:creationId xmlns:a16="http://schemas.microsoft.com/office/drawing/2014/main" id="{61F32264-5F7E-4A46-97AB-AABAB86F1EA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0911794" y="2784466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Picture Placeholder 75">
            <a:extLst>
              <a:ext uri="{FF2B5EF4-FFF2-40B4-BE49-F238E27FC236}">
                <a16:creationId xmlns:a16="http://schemas.microsoft.com/office/drawing/2014/main" id="{35C81404-E27E-4F36-A623-E57FC83C04C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51309" y="-1058251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75">
            <a:extLst>
              <a:ext uri="{FF2B5EF4-FFF2-40B4-BE49-F238E27FC236}">
                <a16:creationId xmlns:a16="http://schemas.microsoft.com/office/drawing/2014/main" id="{65B77482-57E1-46FD-913A-0092573AC5F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754685" y="367594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75">
            <a:extLst>
              <a:ext uri="{FF2B5EF4-FFF2-40B4-BE49-F238E27FC236}">
                <a16:creationId xmlns:a16="http://schemas.microsoft.com/office/drawing/2014/main" id="{B37A391A-9563-4D8D-9F81-AF2A558906B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358062" y="1793439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75">
            <a:extLst>
              <a:ext uri="{FF2B5EF4-FFF2-40B4-BE49-F238E27FC236}">
                <a16:creationId xmlns:a16="http://schemas.microsoft.com/office/drawing/2014/main" id="{905913FF-40D6-422E-AE96-62587D32CE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969186" y="3203785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75">
            <a:extLst>
              <a:ext uri="{FF2B5EF4-FFF2-40B4-BE49-F238E27FC236}">
                <a16:creationId xmlns:a16="http://schemas.microsoft.com/office/drawing/2014/main" id="{139B3716-743D-4E4C-8E9E-28622348549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0573886" y="4622758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4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3" grpId="0" animBg="1"/>
      <p:bldP spid="14" grpId="0" animBg="1"/>
      <p:bldP spid="15" grpId="0" animBg="1"/>
      <p:bldP spid="16" grpId="0" animBg="1"/>
      <p:bldP spid="2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75">
            <a:extLst>
              <a:ext uri="{FF2B5EF4-FFF2-40B4-BE49-F238E27FC236}">
                <a16:creationId xmlns:a16="http://schemas.microsoft.com/office/drawing/2014/main" id="{E663C24A-6D61-4CE5-B812-FEFFD014239B}"/>
              </a:ext>
            </a:extLst>
          </p:cNvPr>
          <p:cNvSpPr>
            <a:spLocks noGrp="1" noChangeAspect="1"/>
          </p:cNvSpPr>
          <p:nvPr>
            <p:ph type="pic" sz="quarter" idx="57"/>
          </p:nvPr>
        </p:nvSpPr>
        <p:spPr>
          <a:xfrm>
            <a:off x="-657118" y="-149065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9" name="Picture Placeholder 75">
            <a:extLst>
              <a:ext uri="{FF2B5EF4-FFF2-40B4-BE49-F238E27FC236}">
                <a16:creationId xmlns:a16="http://schemas.microsoft.com/office/drawing/2014/main" id="{FC0F3EFD-29EA-4CF3-945D-F2BDFE1089BA}"/>
              </a:ext>
            </a:extLst>
          </p:cNvPr>
          <p:cNvSpPr>
            <a:spLocks noGrp="1" noChangeAspect="1"/>
          </p:cNvSpPr>
          <p:nvPr>
            <p:ph type="pic" sz="quarter" idx="58"/>
          </p:nvPr>
        </p:nvSpPr>
        <p:spPr>
          <a:xfrm>
            <a:off x="-2891069" y="-231196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1" name="Picture Placeholder 75">
            <a:extLst>
              <a:ext uri="{FF2B5EF4-FFF2-40B4-BE49-F238E27FC236}">
                <a16:creationId xmlns:a16="http://schemas.microsoft.com/office/drawing/2014/main" id="{03EDB8AD-F804-43C3-A0D1-C12D7225E290}"/>
              </a:ext>
            </a:extLst>
          </p:cNvPr>
          <p:cNvSpPr>
            <a:spLocks noGrp="1" noChangeAspect="1"/>
          </p:cNvSpPr>
          <p:nvPr>
            <p:ph type="pic" sz="quarter" idx="50"/>
          </p:nvPr>
        </p:nvSpPr>
        <p:spPr>
          <a:xfrm>
            <a:off x="1728774" y="-113977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2" name="Picture Placeholder 75">
            <a:extLst>
              <a:ext uri="{FF2B5EF4-FFF2-40B4-BE49-F238E27FC236}">
                <a16:creationId xmlns:a16="http://schemas.microsoft.com/office/drawing/2014/main" id="{C5D21686-787F-4D1D-8E80-E2508F394D2B}"/>
              </a:ext>
            </a:extLst>
          </p:cNvPr>
          <p:cNvSpPr>
            <a:spLocks noGrp="1" noChangeAspect="1"/>
          </p:cNvSpPr>
          <p:nvPr>
            <p:ph type="pic" sz="quarter" idx="51"/>
          </p:nvPr>
        </p:nvSpPr>
        <p:spPr>
          <a:xfrm>
            <a:off x="-505177" y="119685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3" name="Picture Placeholder 75">
            <a:extLst>
              <a:ext uri="{FF2B5EF4-FFF2-40B4-BE49-F238E27FC236}">
                <a16:creationId xmlns:a16="http://schemas.microsoft.com/office/drawing/2014/main" id="{A4D6FD94-3DFB-4DD1-A3E1-05F00BC1540C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-2739128" y="137914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8" name="Picture Placeholder 75">
            <a:extLst>
              <a:ext uri="{FF2B5EF4-FFF2-40B4-BE49-F238E27FC236}">
                <a16:creationId xmlns:a16="http://schemas.microsoft.com/office/drawing/2014/main" id="{6CAD025C-A654-4C88-A249-7079110D412A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3949279" y="-68660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9" name="Picture Placeholder 75">
            <a:extLst>
              <a:ext uri="{FF2B5EF4-FFF2-40B4-BE49-F238E27FC236}">
                <a16:creationId xmlns:a16="http://schemas.microsoft.com/office/drawing/2014/main" id="{7D2A6AB2-B1B6-4E6E-A516-1624DC823BCE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1715328" y="572855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0" name="Picture Placeholder 75">
            <a:extLst>
              <a:ext uri="{FF2B5EF4-FFF2-40B4-BE49-F238E27FC236}">
                <a16:creationId xmlns:a16="http://schemas.microsoft.com/office/drawing/2014/main" id="{9DD0859E-1EE8-4927-8BB2-F5754D3BD7BB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-518622" y="183231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1" name="Picture Placeholder 75">
            <a:extLst>
              <a:ext uri="{FF2B5EF4-FFF2-40B4-BE49-F238E27FC236}">
                <a16:creationId xmlns:a16="http://schemas.microsoft.com/office/drawing/2014/main" id="{F9FC8C08-0383-4EC2-82BB-1133D3D229E0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-2752573" y="3091769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75">
            <a:extLst>
              <a:ext uri="{FF2B5EF4-FFF2-40B4-BE49-F238E27FC236}">
                <a16:creationId xmlns:a16="http://schemas.microsoft.com/office/drawing/2014/main" id="{607EBF97-CA98-44E9-938D-F451E62350C1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6942516" y="-68660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75">
            <a:extLst>
              <a:ext uri="{FF2B5EF4-FFF2-40B4-BE49-F238E27FC236}">
                <a16:creationId xmlns:a16="http://schemas.microsoft.com/office/drawing/2014/main" id="{3D16D7ED-FD8B-4316-A459-2B2FB95393A8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4708566" y="572855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75">
            <a:extLst>
              <a:ext uri="{FF2B5EF4-FFF2-40B4-BE49-F238E27FC236}">
                <a16:creationId xmlns:a16="http://schemas.microsoft.com/office/drawing/2014/main" id="{0CDD9022-DE91-4943-A173-2B143DF81A30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2474615" y="183231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75">
            <a:extLst>
              <a:ext uri="{FF2B5EF4-FFF2-40B4-BE49-F238E27FC236}">
                <a16:creationId xmlns:a16="http://schemas.microsoft.com/office/drawing/2014/main" id="{ABE95176-571E-450E-92C4-6C81EA4C7A3E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240664" y="3091769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75">
            <a:extLst>
              <a:ext uri="{FF2B5EF4-FFF2-40B4-BE49-F238E27FC236}">
                <a16:creationId xmlns:a16="http://schemas.microsoft.com/office/drawing/2014/main" id="{3EFAEF24-F8F9-40CF-94FB-D6695C184868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-1993286" y="4351226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Picture Placeholder 75">
            <a:extLst>
              <a:ext uri="{FF2B5EF4-FFF2-40B4-BE49-F238E27FC236}">
                <a16:creationId xmlns:a16="http://schemas.microsoft.com/office/drawing/2014/main" id="{35C81404-E27E-4F36-A623-E57FC83C04C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672465" y="-53115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Picture Placeholder 75">
            <a:extLst>
              <a:ext uri="{FF2B5EF4-FFF2-40B4-BE49-F238E27FC236}">
                <a16:creationId xmlns:a16="http://schemas.microsoft.com/office/drawing/2014/main" id="{FEAB132E-72A8-4AAE-84A4-48B1A95CEE6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7438514" y="728306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75">
            <a:extLst>
              <a:ext uri="{FF2B5EF4-FFF2-40B4-BE49-F238E27FC236}">
                <a16:creationId xmlns:a16="http://schemas.microsoft.com/office/drawing/2014/main" id="{243FAE32-B9F4-4AE7-AE82-22570A22956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5204564" y="198776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75">
            <a:extLst>
              <a:ext uri="{FF2B5EF4-FFF2-40B4-BE49-F238E27FC236}">
                <a16:creationId xmlns:a16="http://schemas.microsoft.com/office/drawing/2014/main" id="{22DB54D1-378A-4542-9D02-E25B5BADC362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970613" y="3247220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75">
            <a:extLst>
              <a:ext uri="{FF2B5EF4-FFF2-40B4-BE49-F238E27FC236}">
                <a16:creationId xmlns:a16="http://schemas.microsoft.com/office/drawing/2014/main" id="{8FFD3707-289A-4097-A634-5DFE56AC06FE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36662" y="4506677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75">
            <a:extLst>
              <a:ext uri="{FF2B5EF4-FFF2-40B4-BE49-F238E27FC236}">
                <a16:creationId xmlns:a16="http://schemas.microsoft.com/office/drawing/2014/main" id="{54A7639C-C713-48A6-BCBD-272206505DD0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-1497288" y="5766134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75">
            <a:extLst>
              <a:ext uri="{FF2B5EF4-FFF2-40B4-BE49-F238E27FC236}">
                <a16:creationId xmlns:a16="http://schemas.microsoft.com/office/drawing/2014/main" id="{EADC1BA6-7445-4738-896F-F25E3B51C125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10280074" y="81369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75">
            <a:extLst>
              <a:ext uri="{FF2B5EF4-FFF2-40B4-BE49-F238E27FC236}">
                <a16:creationId xmlns:a16="http://schemas.microsoft.com/office/drawing/2014/main" id="{C2B339F4-9FE6-4B11-BADC-2E50B1ADD1F5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>
          <a:xfrm>
            <a:off x="8046124" y="2073149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75">
            <a:extLst>
              <a:ext uri="{FF2B5EF4-FFF2-40B4-BE49-F238E27FC236}">
                <a16:creationId xmlns:a16="http://schemas.microsoft.com/office/drawing/2014/main" id="{FFE71006-16E5-457F-9B4E-4C8C74041CF2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5812173" y="3332606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5">
            <a:extLst>
              <a:ext uri="{FF2B5EF4-FFF2-40B4-BE49-F238E27FC236}">
                <a16:creationId xmlns:a16="http://schemas.microsoft.com/office/drawing/2014/main" id="{6DDB9485-9DF7-49C5-ADFC-F845200EBD64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3578222" y="459206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75">
            <a:extLst>
              <a:ext uri="{FF2B5EF4-FFF2-40B4-BE49-F238E27FC236}">
                <a16:creationId xmlns:a16="http://schemas.microsoft.com/office/drawing/2014/main" id="{C2FEBF29-F3C4-44EB-A394-6B97F83C159B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1344272" y="5851520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3" name="Picture Placeholder 75">
            <a:extLst>
              <a:ext uri="{FF2B5EF4-FFF2-40B4-BE49-F238E27FC236}">
                <a16:creationId xmlns:a16="http://schemas.microsoft.com/office/drawing/2014/main" id="{2F015E8F-22EA-4453-8367-140895DC3255}"/>
              </a:ext>
            </a:extLst>
          </p:cNvPr>
          <p:cNvSpPr>
            <a:spLocks noGrp="1" noChangeAspect="1"/>
          </p:cNvSpPr>
          <p:nvPr>
            <p:ph type="pic" sz="quarter" idx="62"/>
          </p:nvPr>
        </p:nvSpPr>
        <p:spPr>
          <a:xfrm>
            <a:off x="10348604" y="2456075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4" name="Picture Placeholder 75">
            <a:extLst>
              <a:ext uri="{FF2B5EF4-FFF2-40B4-BE49-F238E27FC236}">
                <a16:creationId xmlns:a16="http://schemas.microsoft.com/office/drawing/2014/main" id="{38BD2839-9FD8-4A47-8C6C-BA555D30B060}"/>
              </a:ext>
            </a:extLst>
          </p:cNvPr>
          <p:cNvSpPr>
            <a:spLocks noGrp="1" noChangeAspect="1"/>
          </p:cNvSpPr>
          <p:nvPr>
            <p:ph type="pic" sz="quarter" idx="63"/>
          </p:nvPr>
        </p:nvSpPr>
        <p:spPr>
          <a:xfrm>
            <a:off x="8114654" y="371553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5" name="Picture Placeholder 75">
            <a:extLst>
              <a:ext uri="{FF2B5EF4-FFF2-40B4-BE49-F238E27FC236}">
                <a16:creationId xmlns:a16="http://schemas.microsoft.com/office/drawing/2014/main" id="{36034C35-1CBE-46E5-9904-EDC510CB644A}"/>
              </a:ext>
            </a:extLst>
          </p:cNvPr>
          <p:cNvSpPr>
            <a:spLocks noGrp="1" noChangeAspect="1"/>
          </p:cNvSpPr>
          <p:nvPr>
            <p:ph type="pic" sz="quarter" idx="64"/>
          </p:nvPr>
        </p:nvSpPr>
        <p:spPr>
          <a:xfrm>
            <a:off x="5880703" y="4974989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6" name="Picture Placeholder 75">
            <a:extLst>
              <a:ext uri="{FF2B5EF4-FFF2-40B4-BE49-F238E27FC236}">
                <a16:creationId xmlns:a16="http://schemas.microsoft.com/office/drawing/2014/main" id="{507BEDBC-9F75-40C5-8467-AA2A8746E709}"/>
              </a:ext>
            </a:extLst>
          </p:cNvPr>
          <p:cNvSpPr>
            <a:spLocks noGrp="1" noChangeAspect="1"/>
          </p:cNvSpPr>
          <p:nvPr>
            <p:ph type="pic" sz="quarter" idx="65"/>
          </p:nvPr>
        </p:nvSpPr>
        <p:spPr>
          <a:xfrm>
            <a:off x="3646752" y="6234445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9" name="Picture Placeholder 75">
            <a:extLst>
              <a:ext uri="{FF2B5EF4-FFF2-40B4-BE49-F238E27FC236}">
                <a16:creationId xmlns:a16="http://schemas.microsoft.com/office/drawing/2014/main" id="{AECDF11A-996B-4276-B504-5061846D8626}"/>
              </a:ext>
            </a:extLst>
          </p:cNvPr>
          <p:cNvSpPr>
            <a:spLocks noGrp="1" noChangeAspect="1"/>
          </p:cNvSpPr>
          <p:nvPr>
            <p:ph type="pic" sz="quarter" idx="68"/>
          </p:nvPr>
        </p:nvSpPr>
        <p:spPr>
          <a:xfrm>
            <a:off x="10536718" y="403782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0" name="Picture Placeholder 75">
            <a:extLst>
              <a:ext uri="{FF2B5EF4-FFF2-40B4-BE49-F238E27FC236}">
                <a16:creationId xmlns:a16="http://schemas.microsoft.com/office/drawing/2014/main" id="{18FFBB60-78C0-41D6-B988-AE90BC50278F}"/>
              </a:ext>
            </a:extLst>
          </p:cNvPr>
          <p:cNvSpPr>
            <a:spLocks noGrp="1" noChangeAspect="1"/>
          </p:cNvSpPr>
          <p:nvPr>
            <p:ph type="pic" sz="quarter" idx="69"/>
          </p:nvPr>
        </p:nvSpPr>
        <p:spPr>
          <a:xfrm>
            <a:off x="8302767" y="5297280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1" name="Picture Placeholder 75">
            <a:extLst>
              <a:ext uri="{FF2B5EF4-FFF2-40B4-BE49-F238E27FC236}">
                <a16:creationId xmlns:a16="http://schemas.microsoft.com/office/drawing/2014/main" id="{157843DF-2840-468E-B1B3-C729FF5281C6}"/>
              </a:ext>
            </a:extLst>
          </p:cNvPr>
          <p:cNvSpPr>
            <a:spLocks noGrp="1" noChangeAspect="1"/>
          </p:cNvSpPr>
          <p:nvPr>
            <p:ph type="pic" sz="quarter" idx="70"/>
          </p:nvPr>
        </p:nvSpPr>
        <p:spPr>
          <a:xfrm>
            <a:off x="6068817" y="6556737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5" name="Picture Placeholder 75">
            <a:extLst>
              <a:ext uri="{FF2B5EF4-FFF2-40B4-BE49-F238E27FC236}">
                <a16:creationId xmlns:a16="http://schemas.microsoft.com/office/drawing/2014/main" id="{8DF2D5D1-AC63-4DDD-BF20-41ACF22FCE4B}"/>
              </a:ext>
            </a:extLst>
          </p:cNvPr>
          <p:cNvSpPr>
            <a:spLocks noGrp="1" noChangeAspect="1"/>
          </p:cNvSpPr>
          <p:nvPr>
            <p:ph type="pic" sz="quarter" idx="74"/>
          </p:nvPr>
        </p:nvSpPr>
        <p:spPr>
          <a:xfrm>
            <a:off x="11051634" y="5464020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6" name="Picture Placeholder 75">
            <a:extLst>
              <a:ext uri="{FF2B5EF4-FFF2-40B4-BE49-F238E27FC236}">
                <a16:creationId xmlns:a16="http://schemas.microsoft.com/office/drawing/2014/main" id="{3932DA6D-A9C7-4444-87EB-1B1FFD57213B}"/>
              </a:ext>
            </a:extLst>
          </p:cNvPr>
          <p:cNvSpPr>
            <a:spLocks noGrp="1" noChangeAspect="1"/>
          </p:cNvSpPr>
          <p:nvPr>
            <p:ph type="pic" sz="quarter" idx="75"/>
          </p:nvPr>
        </p:nvSpPr>
        <p:spPr>
          <a:xfrm>
            <a:off x="8817684" y="6723477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8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41" grpId="0" animBg="1"/>
      <p:bldP spid="42" grpId="0" animBg="1"/>
      <p:bldP spid="43" grpId="0" animBg="1"/>
      <p:bldP spid="28" grpId="0" animBg="1"/>
      <p:bldP spid="29" grpId="0" animBg="1"/>
      <p:bldP spid="30" grpId="0" animBg="1"/>
      <p:bldP spid="3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53" grpId="0" animBg="1"/>
      <p:bldP spid="54" grpId="0" animBg="1"/>
      <p:bldP spid="55" grpId="0" animBg="1"/>
      <p:bldP spid="56" grpId="0" animBg="1"/>
      <p:bldP spid="59" grpId="0" animBg="1"/>
      <p:bldP spid="60" grpId="0" animBg="1"/>
      <p:bldP spid="61" grpId="0" animBg="1"/>
      <p:bldP spid="65" grpId="0" animBg="1"/>
      <p:bldP spid="66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5B907-4B11-4142-A1C5-22DA59564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5B1BA3-66C8-E8BE-CBF1-799DDFB77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CA83DF-CBAF-76FF-05F5-72EF29F2D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FB7B-B437-4968-BE45-15A8289C7F49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1CD2F8-8313-B7AA-C109-B08D02133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1A69C0-07E0-4E78-D778-73981DDBF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CAC3-CC7F-49FF-A150-BC16A7A1F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173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835C5-AE77-8D45-AD89-0840A7CBA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DEF56C-FB5C-F846-A0CB-10B3BB3AB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BDE79D-A591-C046-A787-66588CB45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B4DA-53BD-ED45-B85F-65C42BA623AC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4E9F20-459D-7E42-8684-5422CF66F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496078-D24A-8B46-8C7E-A0D7A353A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1645-18D6-5648-B19A-16D3CDD64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799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6BE7F-7F40-7346-813A-5C1B4766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D674E2-DB61-694D-8753-E1B70AB53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5D22B5-5161-D04E-A79E-20CE5BA0A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B4DA-53BD-ED45-B85F-65C42BA623AC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7614C4-52A0-8643-BA45-E19779979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C324B1-D5FA-2A40-8E0B-E3B459591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1645-18D6-5648-B19A-16D3CDD64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5696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75C0B-2DA6-A243-AC66-261959C37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86E180-DC9A-5C4C-B45E-903D9088B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7C606E-8D33-ED44-9B43-B98DEE945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B4DA-53BD-ED45-B85F-65C42BA623AC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EF1A95-1FBB-7546-93E2-9A90A6CE7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FDEA0-9F4B-BB4D-9BFC-DF7F850E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1645-18D6-5648-B19A-16D3CDD64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1177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0165D-4C5D-F54C-B48C-B81C8D26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15D036-8578-2148-8D7A-4D97E2D16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DB507B-77CC-4D4F-880B-9AF39E8D5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55F211-D8AD-5245-9E0A-2A43AD55C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B4DA-53BD-ED45-B85F-65C42BA623AC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4764A6-6AC3-584D-805D-D823EF7F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2D9AB9-3819-2447-B6DD-4653CD6C4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1645-18D6-5648-B19A-16D3CDD64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492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0F9F0-F376-6D44-855D-E82F730D8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2CA69C-E425-A949-9B33-3FED22059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CE12BE-369B-6A47-83EE-F2F8C5497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760A8C-C56D-374A-9AEE-D4194F493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DEB9F8-DAF9-AC41-A2E4-3B2D0A660F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1EDA4F-1E97-104A-9413-D7DDBF38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B4DA-53BD-ED45-B85F-65C42BA623AC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FC8595-BFD4-C94F-AF4D-1E37451C9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99E9F4-3480-0E46-AA2C-DDCC824D0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1645-18D6-5648-B19A-16D3CDD64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414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81145-073A-F847-8A78-00D74872C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947FC86-EA47-924F-86B1-B42A2885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B4DA-53BD-ED45-B85F-65C42BA623AC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BD19AB-7B38-414C-B129-55478B6D8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009865-AABD-A746-B47A-586EAB8C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1645-18D6-5648-B19A-16D3CDD64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4262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53BB36-B767-374A-96C9-D827701F0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B4DA-53BD-ED45-B85F-65C42BA623AC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7CABF6-E94B-CA49-9697-27B836E41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D1F65F-FD68-7C4D-858F-60D82D1B2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1645-18D6-5648-B19A-16D3CDD64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2258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2CE23-293B-3B49-8763-DA9B3B1B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0ABCE6-3D51-A449-B56C-B09DE1FF6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503A79-D2E3-3445-8CC6-995E35288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06BAEE-4B1B-A940-B881-E3DE3B3B2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B4DA-53BD-ED45-B85F-65C42BA623AC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244A64-6147-C347-BA89-4605729DF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04AE9D-DD9D-514F-B896-75A99A45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1645-18D6-5648-B19A-16D3CDD64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61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8C0CD-66D9-CD4A-A8A4-F034B2731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9A072E-3714-9948-9DAC-02D62D24DF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E5AC54-2354-7443-92AF-2D676F93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C4CCAC-11E7-4B44-B083-C5FD58473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B4DA-53BD-ED45-B85F-65C42BA623AC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1F28CA-4B48-2744-A7D2-FDD9DAD45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A4C894-509F-B144-8986-AE090302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1645-18D6-5648-B19A-16D3CDD64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3077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1864C-DC65-9241-B23D-A9226643A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447F85-1EEC-3E4A-AFBF-7E03254B1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4A0A2-F8E3-A34C-8C7C-AF3EC60A0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B4DA-53BD-ED45-B85F-65C42BA623AC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A2BDB9-B0F4-7046-BAC6-3E7CCD6E1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CB68B-A3C9-CA4F-B8BD-321DD5CF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1645-18D6-5648-B19A-16D3CDD64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6985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FF6F71-F75C-D44A-88D3-BD3D1A752D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BDD441-CB60-EC4C-804A-B0718623B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BE8005-A804-D644-A5C8-9ED7DF9AB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B4DA-53BD-ED45-B85F-65C42BA623AC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CC40AD-B401-3148-8015-37E4CAAC5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CD71F4-20A5-B844-A3B5-D9DBB912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1645-18D6-5648-B19A-16D3CDD64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920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35E80-F66C-8404-F0BB-47A02F7F1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028D2D-E0CA-CC2E-178A-95E949170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A56EFD-52E4-10AA-4B2D-83A743A0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E8C2-C364-425A-8D72-8005EC1BFC53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54AD3-9A9C-895E-C70F-3BC170CA5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6BA36-C7AF-1959-F644-A2AD370D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E19A-5F74-4B8B-B858-BA04B599F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1981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36CF5-4375-46CA-ACA5-02A0C57A2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F7D14A-E4C4-7617-D106-2BC0F383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E3D009-4465-8384-E84E-DF6801A79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E8C2-C364-425A-8D72-8005EC1BFC53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6CAE6D-BD34-E9FB-CC49-BF8F6C302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03BCBA-A7B1-005D-4090-3B3DF139F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E19A-5F74-4B8B-B858-BA04B599F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666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58498-7AC0-93DA-3651-FD4576085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962E2E-9726-E9CB-F81A-F9D3EC99E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0C28D7-AEFF-073A-D990-15853CE27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E8C2-C364-425A-8D72-8005EC1BFC53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93720E-E01D-0A07-DFF4-0290EB2AC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AD5B10-328D-0527-AA72-496C255C3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E19A-5F74-4B8B-B858-BA04B599F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0375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4D9FD-4647-C811-20CA-BE943146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6DB732-0674-8B44-A488-9C58824F3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3B0967-86DC-CA3D-DDE7-B7F5F1B43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D3B225-437C-B35B-42C0-DCAA7FE55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E8C2-C364-425A-8D72-8005EC1BFC53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DA3906-698C-EA52-A1C9-490E2AE2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8BE6CB-DD65-EDA1-9C87-23675DA8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E19A-5F74-4B8B-B858-BA04B599F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0693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D9D73-CE1F-7464-D40A-2BD21BDA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6E3FFE-C864-C2E3-F7C6-0996ACC39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809FE6-956D-8C55-0083-6673A8762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139EC7-F547-5A9A-BAC2-896088CBE9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871A4E-6AD9-11E7-3B0B-78973DB58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89BEFA-8CFC-E062-397C-D241A8A8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E8C2-C364-425A-8D72-8005EC1BFC53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EDFF6B-6DDD-9E82-CE3C-D2176FE18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2716708-4555-8FAE-1E84-6251E434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E19A-5F74-4B8B-B858-BA04B599F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68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9249A-7DBE-CD8E-E191-F6D12F2C0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97DF11-6D2B-7203-A033-B30CF4BED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E8C2-C364-425A-8D72-8005EC1BFC53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EFCA13B-7871-446F-081B-FBCD9FFD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9C455A-A861-A9AF-814B-B4822AB4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E19A-5F74-4B8B-B858-BA04B599F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7935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F8A632D-303E-99A0-4A11-1892B7B7F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E8C2-C364-425A-8D72-8005EC1BFC53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4BD80E1-3B53-34E8-714F-91ECA8C80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664913-CABA-DFB7-AEBD-604AF4A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E19A-5F74-4B8B-B858-BA04B599F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87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EAC4D-DE60-63BC-D5DA-C7C67A9FA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B4F044-76E2-A039-318F-4F984DDB3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4B6597-BA05-BD6A-CA47-A278ABAEE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F6D7DB-47DF-C4AB-C3BD-932121833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E8C2-C364-425A-8D72-8005EC1BFC53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84A8A7-7F70-5AFD-6AF4-208BB8D82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B614E5-6AA9-5579-0908-8F542A86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E19A-5F74-4B8B-B858-BA04B599F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101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CE62D-3D74-B904-CB7F-26755569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4AEA82-94DC-F777-DA43-F885D0E744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71D312-8D99-1D84-BFFD-5C0DAA5FE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C21F23-BEDA-40C9-8F0C-8D4F029EC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E8C2-C364-425A-8D72-8005EC1BFC53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75B671-5ECA-F8FF-6392-A30404E1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AC7116-9F9E-ACCB-6C38-03A8B9015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E19A-5F74-4B8B-B858-BA04B599F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1871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F81325-87F9-75CE-7E25-8BDFE8353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FDEA91-02DB-5627-E6A4-32F1D55E6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B1987-E37D-A38A-656E-AC83FC94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E8C2-C364-425A-8D72-8005EC1BFC53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AB86C3-E752-8018-F70F-77A55EB48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E25CD8-1CDD-3B92-E462-AEE43EB0F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E19A-5F74-4B8B-B858-BA04B599F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6858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3F8607-C9C9-ACF0-1277-70FE3A729A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2BBA51-F498-2AB0-0D97-8374D783D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AAF4D3-0837-E676-5E77-9FD14CB54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E8C2-C364-425A-8D72-8005EC1BFC53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F08BB1-A878-3822-E23E-531378BD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08D42B-91B5-2F23-93A7-61F830A30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E19A-5F74-4B8B-B858-BA04B599F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8634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362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9BE362C5-03AE-447C-8B47-3D5F404636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6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B948602-5320-4DCD-94A3-2CB80716ED1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1743" y="647700"/>
            <a:ext cx="5314258" cy="5524500"/>
          </a:xfrm>
          <a:custGeom>
            <a:avLst/>
            <a:gdLst>
              <a:gd name="connsiteX0" fmla="*/ 0 w 10629899"/>
              <a:gd name="connsiteY0" fmla="*/ 0 h 11049000"/>
              <a:gd name="connsiteX1" fmla="*/ 10629899 w 10629899"/>
              <a:gd name="connsiteY1" fmla="*/ 0 h 11049000"/>
              <a:gd name="connsiteX2" fmla="*/ 10629899 w 10629899"/>
              <a:gd name="connsiteY2" fmla="*/ 11049000 h 11049000"/>
              <a:gd name="connsiteX3" fmla="*/ 0 w 10629899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899" h="11049000">
                <a:moveTo>
                  <a:pt x="0" y="0"/>
                </a:moveTo>
                <a:lnTo>
                  <a:pt x="10629899" y="0"/>
                </a:lnTo>
                <a:lnTo>
                  <a:pt x="10629899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4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6F69F73-D8F6-4011-B18F-94501EB735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743" y="0"/>
            <a:ext cx="10628516" cy="4904509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3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6F69F73-D8F6-4011-B18F-94501EB735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743" y="1953493"/>
            <a:ext cx="10628516" cy="4904509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7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399DF4-D239-4B46-A59E-3F2D266B8AC5}"/>
              </a:ext>
            </a:extLst>
          </p:cNvPr>
          <p:cNvSpPr/>
          <p:nvPr userDrawn="1"/>
        </p:nvSpPr>
        <p:spPr>
          <a:xfrm>
            <a:off x="781742" y="666750"/>
            <a:ext cx="10628516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2263DCA-1DEE-49D2-80CB-CF9032EF06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14278" y="933450"/>
            <a:ext cx="1438088" cy="1571625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43896C4-BC14-436C-ADB0-09DC41D72F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89397" y="933450"/>
            <a:ext cx="1438088" cy="1571625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A1AA56A-4341-4938-9A18-9B4699C88F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4516" y="933450"/>
            <a:ext cx="1438088" cy="1571625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AF6D4B1-9881-4261-92C1-B717CE6B51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39635" y="933450"/>
            <a:ext cx="1438088" cy="1571625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E6DD8C9-03BB-49E3-A9B8-A0EFEABFBD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14278" y="3714750"/>
            <a:ext cx="1438088" cy="1571625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FAB2594-68AE-46A3-9D9A-148C9A705C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89397" y="3714750"/>
            <a:ext cx="1438088" cy="1571625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5DF9FA7A-DB60-4682-8CAB-2AC84C80FAD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64516" y="3714750"/>
            <a:ext cx="1438088" cy="1571625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6669351-C444-4EC3-976D-DAFD767ED9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239635" y="3714750"/>
            <a:ext cx="1438088" cy="1571625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4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DFA29-0144-9E45-19E0-88525AD7F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705B88-31D5-D221-2D4D-772EB450F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D89F2B-5E97-6F0E-739B-39C05AE14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D2DD-F30C-46DA-ADC9-8D04D3CF0301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461E4-6295-F427-F093-9F15206BC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57AA3C-C092-B595-F006-7846CE54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0092-2AF8-4F73-A594-24564063F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23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A78B9B9-87C2-4E94-A516-96CFADBE23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20163" y="1536887"/>
            <a:ext cx="5297451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629835A-B777-47DB-A9E0-41743E09CD8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258464" y="1536887"/>
            <a:ext cx="5297451" cy="3784226"/>
          </a:xfrm>
          <a:custGeom>
            <a:avLst/>
            <a:gdLst>
              <a:gd name="connsiteX0" fmla="*/ 0 w 5056094"/>
              <a:gd name="connsiteY0" fmla="*/ 0 h 7568452"/>
              <a:gd name="connsiteX1" fmla="*/ 5056094 w 5056094"/>
              <a:gd name="connsiteY1" fmla="*/ 0 h 7568452"/>
              <a:gd name="connsiteX2" fmla="*/ 5056094 w 5056094"/>
              <a:gd name="connsiteY2" fmla="*/ 7568452 h 7568452"/>
              <a:gd name="connsiteX3" fmla="*/ 0 w 5056094"/>
              <a:gd name="connsiteY3" fmla="*/ 7568452 h 75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94" h="7568452">
                <a:moveTo>
                  <a:pt x="0" y="0"/>
                </a:moveTo>
                <a:lnTo>
                  <a:pt x="5056094" y="0"/>
                </a:lnTo>
                <a:lnTo>
                  <a:pt x="5056094" y="7568452"/>
                </a:lnTo>
                <a:lnTo>
                  <a:pt x="0" y="756845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77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80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E653061E-2779-4EFF-BF84-F1B5F2D81E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1558" y="1523297"/>
            <a:ext cx="2389598" cy="3773308"/>
          </a:xfrm>
          <a:custGeom>
            <a:avLst/>
            <a:gdLst>
              <a:gd name="connsiteX0" fmla="*/ 0 w 4779818"/>
              <a:gd name="connsiteY0" fmla="*/ 0 h 7546615"/>
              <a:gd name="connsiteX1" fmla="*/ 4779818 w 4779818"/>
              <a:gd name="connsiteY1" fmla="*/ 0 h 7546615"/>
              <a:gd name="connsiteX2" fmla="*/ 4779818 w 4779818"/>
              <a:gd name="connsiteY2" fmla="*/ 7546615 h 7546615"/>
              <a:gd name="connsiteX3" fmla="*/ 0 w 4779818"/>
              <a:gd name="connsiteY3" fmla="*/ 7546615 h 754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9818" h="7546615">
                <a:moveTo>
                  <a:pt x="0" y="0"/>
                </a:moveTo>
                <a:lnTo>
                  <a:pt x="4779818" y="0"/>
                </a:lnTo>
                <a:lnTo>
                  <a:pt x="4779818" y="7546615"/>
                </a:lnTo>
                <a:lnTo>
                  <a:pt x="0" y="754661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AE90204E-199C-481E-8013-7C54CDD474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70116" y="1523297"/>
            <a:ext cx="2389598" cy="3773308"/>
          </a:xfrm>
          <a:custGeom>
            <a:avLst/>
            <a:gdLst>
              <a:gd name="connsiteX0" fmla="*/ 0 w 4779818"/>
              <a:gd name="connsiteY0" fmla="*/ 0 h 7546615"/>
              <a:gd name="connsiteX1" fmla="*/ 4779818 w 4779818"/>
              <a:gd name="connsiteY1" fmla="*/ 0 h 7546615"/>
              <a:gd name="connsiteX2" fmla="*/ 4779818 w 4779818"/>
              <a:gd name="connsiteY2" fmla="*/ 7546615 h 7546615"/>
              <a:gd name="connsiteX3" fmla="*/ 0 w 4779818"/>
              <a:gd name="connsiteY3" fmla="*/ 7546615 h 754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9818" h="7546615">
                <a:moveTo>
                  <a:pt x="0" y="0"/>
                </a:moveTo>
                <a:lnTo>
                  <a:pt x="4779818" y="0"/>
                </a:lnTo>
                <a:lnTo>
                  <a:pt x="4779818" y="7546615"/>
                </a:lnTo>
                <a:lnTo>
                  <a:pt x="0" y="754661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E4475584-DE42-4020-9019-068CD00F6E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8674" y="1523297"/>
            <a:ext cx="2389597" cy="3773308"/>
          </a:xfrm>
          <a:custGeom>
            <a:avLst/>
            <a:gdLst>
              <a:gd name="connsiteX0" fmla="*/ 0 w 4779817"/>
              <a:gd name="connsiteY0" fmla="*/ 0 h 7546615"/>
              <a:gd name="connsiteX1" fmla="*/ 4779817 w 4779817"/>
              <a:gd name="connsiteY1" fmla="*/ 0 h 7546615"/>
              <a:gd name="connsiteX2" fmla="*/ 4779817 w 4779817"/>
              <a:gd name="connsiteY2" fmla="*/ 7546615 h 7546615"/>
              <a:gd name="connsiteX3" fmla="*/ 0 w 4779817"/>
              <a:gd name="connsiteY3" fmla="*/ 7546615 h 754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9817" h="7546615">
                <a:moveTo>
                  <a:pt x="0" y="0"/>
                </a:moveTo>
                <a:lnTo>
                  <a:pt x="4779817" y="0"/>
                </a:lnTo>
                <a:lnTo>
                  <a:pt x="4779817" y="7546615"/>
                </a:lnTo>
                <a:lnTo>
                  <a:pt x="0" y="754661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C906728-1C5F-456C-B403-496C021794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27232" y="1523297"/>
            <a:ext cx="2389597" cy="3773308"/>
          </a:xfrm>
          <a:custGeom>
            <a:avLst/>
            <a:gdLst>
              <a:gd name="connsiteX0" fmla="*/ 0 w 4779816"/>
              <a:gd name="connsiteY0" fmla="*/ 0 h 7546615"/>
              <a:gd name="connsiteX1" fmla="*/ 4779816 w 4779816"/>
              <a:gd name="connsiteY1" fmla="*/ 0 h 7546615"/>
              <a:gd name="connsiteX2" fmla="*/ 4779816 w 4779816"/>
              <a:gd name="connsiteY2" fmla="*/ 7546615 h 7546615"/>
              <a:gd name="connsiteX3" fmla="*/ 0 w 4779816"/>
              <a:gd name="connsiteY3" fmla="*/ 7546615 h 754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9816" h="7546615">
                <a:moveTo>
                  <a:pt x="0" y="0"/>
                </a:moveTo>
                <a:lnTo>
                  <a:pt x="4779816" y="0"/>
                </a:lnTo>
                <a:lnTo>
                  <a:pt x="4779816" y="7546615"/>
                </a:lnTo>
                <a:lnTo>
                  <a:pt x="0" y="754661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6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E7DC9F4-9F6B-497B-AAC3-9E8DE27E90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33376" y="3216359"/>
            <a:ext cx="940720" cy="940842"/>
          </a:xfrm>
          <a:custGeom>
            <a:avLst/>
            <a:gdLst>
              <a:gd name="connsiteX0" fmla="*/ 940842 w 1881684"/>
              <a:gd name="connsiteY0" fmla="*/ 0 h 1881684"/>
              <a:gd name="connsiteX1" fmla="*/ 1881684 w 1881684"/>
              <a:gd name="connsiteY1" fmla="*/ 940842 h 1881684"/>
              <a:gd name="connsiteX2" fmla="*/ 940842 w 1881684"/>
              <a:gd name="connsiteY2" fmla="*/ 1881684 h 1881684"/>
              <a:gd name="connsiteX3" fmla="*/ 0 w 1881684"/>
              <a:gd name="connsiteY3" fmla="*/ 940842 h 1881684"/>
              <a:gd name="connsiteX4" fmla="*/ 940842 w 1881684"/>
              <a:gd name="connsiteY4" fmla="*/ 0 h 188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684" h="1881684">
                <a:moveTo>
                  <a:pt x="940842" y="0"/>
                </a:moveTo>
                <a:cubicBezTo>
                  <a:pt x="1460455" y="0"/>
                  <a:pt x="1881684" y="421229"/>
                  <a:pt x="1881684" y="940842"/>
                </a:cubicBezTo>
                <a:cubicBezTo>
                  <a:pt x="1881684" y="1460455"/>
                  <a:pt x="1460455" y="1881684"/>
                  <a:pt x="940842" y="1881684"/>
                </a:cubicBezTo>
                <a:cubicBezTo>
                  <a:pt x="421229" y="1881684"/>
                  <a:pt x="0" y="1460455"/>
                  <a:pt x="0" y="940842"/>
                </a:cubicBezTo>
                <a:cubicBezTo>
                  <a:pt x="0" y="421229"/>
                  <a:pt x="421229" y="0"/>
                  <a:pt x="94084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995364-51BD-4985-8454-19E8A6AB80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17742" y="2708357"/>
            <a:ext cx="940720" cy="940842"/>
          </a:xfrm>
          <a:custGeom>
            <a:avLst/>
            <a:gdLst>
              <a:gd name="connsiteX0" fmla="*/ 940842 w 1881684"/>
              <a:gd name="connsiteY0" fmla="*/ 0 h 1881684"/>
              <a:gd name="connsiteX1" fmla="*/ 1881684 w 1881684"/>
              <a:gd name="connsiteY1" fmla="*/ 940842 h 1881684"/>
              <a:gd name="connsiteX2" fmla="*/ 940842 w 1881684"/>
              <a:gd name="connsiteY2" fmla="*/ 1881684 h 1881684"/>
              <a:gd name="connsiteX3" fmla="*/ 0 w 1881684"/>
              <a:gd name="connsiteY3" fmla="*/ 940842 h 1881684"/>
              <a:gd name="connsiteX4" fmla="*/ 940842 w 1881684"/>
              <a:gd name="connsiteY4" fmla="*/ 0 h 188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684" h="1881684">
                <a:moveTo>
                  <a:pt x="940842" y="0"/>
                </a:moveTo>
                <a:cubicBezTo>
                  <a:pt x="1460455" y="0"/>
                  <a:pt x="1881684" y="421229"/>
                  <a:pt x="1881684" y="940842"/>
                </a:cubicBezTo>
                <a:cubicBezTo>
                  <a:pt x="1881684" y="1460455"/>
                  <a:pt x="1460455" y="1881684"/>
                  <a:pt x="940842" y="1881684"/>
                </a:cubicBezTo>
                <a:cubicBezTo>
                  <a:pt x="421229" y="1881684"/>
                  <a:pt x="0" y="1460455"/>
                  <a:pt x="0" y="940842"/>
                </a:cubicBezTo>
                <a:cubicBezTo>
                  <a:pt x="0" y="421229"/>
                  <a:pt x="421229" y="0"/>
                  <a:pt x="94084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915F63-D1C5-4E30-8D74-897BEDC3A7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37379" y="3216359"/>
            <a:ext cx="940720" cy="940842"/>
          </a:xfrm>
          <a:custGeom>
            <a:avLst/>
            <a:gdLst>
              <a:gd name="connsiteX0" fmla="*/ 940842 w 1881684"/>
              <a:gd name="connsiteY0" fmla="*/ 0 h 1881684"/>
              <a:gd name="connsiteX1" fmla="*/ 1881684 w 1881684"/>
              <a:gd name="connsiteY1" fmla="*/ 940842 h 1881684"/>
              <a:gd name="connsiteX2" fmla="*/ 940842 w 1881684"/>
              <a:gd name="connsiteY2" fmla="*/ 1881684 h 1881684"/>
              <a:gd name="connsiteX3" fmla="*/ 0 w 1881684"/>
              <a:gd name="connsiteY3" fmla="*/ 940842 h 1881684"/>
              <a:gd name="connsiteX4" fmla="*/ 940842 w 1881684"/>
              <a:gd name="connsiteY4" fmla="*/ 0 h 188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684" h="1881684">
                <a:moveTo>
                  <a:pt x="940842" y="0"/>
                </a:moveTo>
                <a:cubicBezTo>
                  <a:pt x="1460455" y="0"/>
                  <a:pt x="1881684" y="421229"/>
                  <a:pt x="1881684" y="940842"/>
                </a:cubicBezTo>
                <a:cubicBezTo>
                  <a:pt x="1881684" y="1460455"/>
                  <a:pt x="1460455" y="1881684"/>
                  <a:pt x="940842" y="1881684"/>
                </a:cubicBezTo>
                <a:cubicBezTo>
                  <a:pt x="421229" y="1881684"/>
                  <a:pt x="0" y="1460455"/>
                  <a:pt x="0" y="940842"/>
                </a:cubicBezTo>
                <a:cubicBezTo>
                  <a:pt x="0" y="421229"/>
                  <a:pt x="421229" y="0"/>
                  <a:pt x="94084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039340C-5876-416E-AF2A-C528D6F8B7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21745" y="2708357"/>
            <a:ext cx="940720" cy="940842"/>
          </a:xfrm>
          <a:custGeom>
            <a:avLst/>
            <a:gdLst>
              <a:gd name="connsiteX0" fmla="*/ 940842 w 1881684"/>
              <a:gd name="connsiteY0" fmla="*/ 0 h 1881684"/>
              <a:gd name="connsiteX1" fmla="*/ 1881684 w 1881684"/>
              <a:gd name="connsiteY1" fmla="*/ 940842 h 1881684"/>
              <a:gd name="connsiteX2" fmla="*/ 940842 w 1881684"/>
              <a:gd name="connsiteY2" fmla="*/ 1881684 h 1881684"/>
              <a:gd name="connsiteX3" fmla="*/ 0 w 1881684"/>
              <a:gd name="connsiteY3" fmla="*/ 940842 h 1881684"/>
              <a:gd name="connsiteX4" fmla="*/ 940842 w 1881684"/>
              <a:gd name="connsiteY4" fmla="*/ 0 h 188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684" h="1881684">
                <a:moveTo>
                  <a:pt x="940842" y="0"/>
                </a:moveTo>
                <a:cubicBezTo>
                  <a:pt x="1460455" y="0"/>
                  <a:pt x="1881684" y="421229"/>
                  <a:pt x="1881684" y="940842"/>
                </a:cubicBezTo>
                <a:cubicBezTo>
                  <a:pt x="1881684" y="1460455"/>
                  <a:pt x="1460455" y="1881684"/>
                  <a:pt x="940842" y="1881684"/>
                </a:cubicBezTo>
                <a:cubicBezTo>
                  <a:pt x="421229" y="1881684"/>
                  <a:pt x="0" y="1460455"/>
                  <a:pt x="0" y="940842"/>
                </a:cubicBezTo>
                <a:cubicBezTo>
                  <a:pt x="0" y="421229"/>
                  <a:pt x="421229" y="0"/>
                  <a:pt x="94084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02425C2-6AD1-470A-9A0D-69A86B1DDF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31322" y="3216359"/>
            <a:ext cx="940720" cy="940842"/>
          </a:xfrm>
          <a:custGeom>
            <a:avLst/>
            <a:gdLst>
              <a:gd name="connsiteX0" fmla="*/ 940842 w 1881684"/>
              <a:gd name="connsiteY0" fmla="*/ 0 h 1881684"/>
              <a:gd name="connsiteX1" fmla="*/ 1881684 w 1881684"/>
              <a:gd name="connsiteY1" fmla="*/ 940842 h 1881684"/>
              <a:gd name="connsiteX2" fmla="*/ 940842 w 1881684"/>
              <a:gd name="connsiteY2" fmla="*/ 1881684 h 1881684"/>
              <a:gd name="connsiteX3" fmla="*/ 0 w 1881684"/>
              <a:gd name="connsiteY3" fmla="*/ 940842 h 1881684"/>
              <a:gd name="connsiteX4" fmla="*/ 940842 w 1881684"/>
              <a:gd name="connsiteY4" fmla="*/ 0 h 188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684" h="1881684">
                <a:moveTo>
                  <a:pt x="940842" y="0"/>
                </a:moveTo>
                <a:cubicBezTo>
                  <a:pt x="1460454" y="0"/>
                  <a:pt x="1881684" y="421229"/>
                  <a:pt x="1881684" y="940842"/>
                </a:cubicBezTo>
                <a:cubicBezTo>
                  <a:pt x="1881684" y="1460455"/>
                  <a:pt x="1460454" y="1881684"/>
                  <a:pt x="940842" y="1881684"/>
                </a:cubicBezTo>
                <a:cubicBezTo>
                  <a:pt x="421230" y="1881684"/>
                  <a:pt x="0" y="1460455"/>
                  <a:pt x="0" y="940842"/>
                </a:cubicBezTo>
                <a:cubicBezTo>
                  <a:pt x="0" y="421229"/>
                  <a:pt x="421230" y="0"/>
                  <a:pt x="94084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3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399DF4-D239-4B46-A59E-3F2D266B8AC5}"/>
              </a:ext>
            </a:extLst>
          </p:cNvPr>
          <p:cNvSpPr/>
          <p:nvPr userDrawn="1"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BD3B56C-6673-4097-B43C-40AB7C20EE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57125" y="1193177"/>
            <a:ext cx="2474760" cy="2071688"/>
          </a:xfrm>
          <a:custGeom>
            <a:avLst/>
            <a:gdLst>
              <a:gd name="connsiteX0" fmla="*/ 0 w 4950165"/>
              <a:gd name="connsiteY0" fmla="*/ 0 h 4143375"/>
              <a:gd name="connsiteX1" fmla="*/ 4950165 w 4950165"/>
              <a:gd name="connsiteY1" fmla="*/ 0 h 4143375"/>
              <a:gd name="connsiteX2" fmla="*/ 4950165 w 4950165"/>
              <a:gd name="connsiteY2" fmla="*/ 4143375 h 4143375"/>
              <a:gd name="connsiteX3" fmla="*/ 0 w 4950165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5" h="4143375">
                <a:moveTo>
                  <a:pt x="0" y="0"/>
                </a:moveTo>
                <a:lnTo>
                  <a:pt x="4950165" y="0"/>
                </a:lnTo>
                <a:lnTo>
                  <a:pt x="4950165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4AD6E42-B8ED-45FE-80BA-270BE28BE3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60114" y="1193177"/>
            <a:ext cx="2474760" cy="2071688"/>
          </a:xfrm>
          <a:custGeom>
            <a:avLst/>
            <a:gdLst>
              <a:gd name="connsiteX0" fmla="*/ 0 w 4950164"/>
              <a:gd name="connsiteY0" fmla="*/ 0 h 4143375"/>
              <a:gd name="connsiteX1" fmla="*/ 4950164 w 4950164"/>
              <a:gd name="connsiteY1" fmla="*/ 0 h 4143375"/>
              <a:gd name="connsiteX2" fmla="*/ 4950164 w 4950164"/>
              <a:gd name="connsiteY2" fmla="*/ 4143375 h 4143375"/>
              <a:gd name="connsiteX3" fmla="*/ 0 w 4950164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4" h="4143375">
                <a:moveTo>
                  <a:pt x="0" y="0"/>
                </a:moveTo>
                <a:lnTo>
                  <a:pt x="4950164" y="0"/>
                </a:lnTo>
                <a:lnTo>
                  <a:pt x="4950164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B2CF020-4972-4FDF-8E27-E1B874D064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57125" y="3593137"/>
            <a:ext cx="2474760" cy="2071688"/>
          </a:xfrm>
          <a:custGeom>
            <a:avLst/>
            <a:gdLst>
              <a:gd name="connsiteX0" fmla="*/ 0 w 4950165"/>
              <a:gd name="connsiteY0" fmla="*/ 0 h 4143375"/>
              <a:gd name="connsiteX1" fmla="*/ 4950165 w 4950165"/>
              <a:gd name="connsiteY1" fmla="*/ 0 h 4143375"/>
              <a:gd name="connsiteX2" fmla="*/ 4950165 w 4950165"/>
              <a:gd name="connsiteY2" fmla="*/ 4143375 h 4143375"/>
              <a:gd name="connsiteX3" fmla="*/ 0 w 4950165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5" h="4143375">
                <a:moveTo>
                  <a:pt x="0" y="0"/>
                </a:moveTo>
                <a:lnTo>
                  <a:pt x="4950165" y="0"/>
                </a:lnTo>
                <a:lnTo>
                  <a:pt x="4950165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DEDE4E0-4295-4EC1-B674-5609175C4D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60114" y="3593137"/>
            <a:ext cx="2474760" cy="2071688"/>
          </a:xfrm>
          <a:custGeom>
            <a:avLst/>
            <a:gdLst>
              <a:gd name="connsiteX0" fmla="*/ 0 w 4950164"/>
              <a:gd name="connsiteY0" fmla="*/ 0 h 4143375"/>
              <a:gd name="connsiteX1" fmla="*/ 4950164 w 4950164"/>
              <a:gd name="connsiteY1" fmla="*/ 0 h 4143375"/>
              <a:gd name="connsiteX2" fmla="*/ 4950164 w 4950164"/>
              <a:gd name="connsiteY2" fmla="*/ 4143375 h 4143375"/>
              <a:gd name="connsiteX3" fmla="*/ 0 w 4950164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4" h="4143375">
                <a:moveTo>
                  <a:pt x="0" y="0"/>
                </a:moveTo>
                <a:lnTo>
                  <a:pt x="4950164" y="0"/>
                </a:lnTo>
                <a:lnTo>
                  <a:pt x="4950164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2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84B905-8BF0-4A76-9E10-57BE3387F891}"/>
              </a:ext>
            </a:extLst>
          </p:cNvPr>
          <p:cNvSpPr/>
          <p:nvPr userDrawn="1"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0A452D-DFE3-48E8-956D-B964AE99D0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6501" y="1057275"/>
            <a:ext cx="4704737" cy="4705350"/>
          </a:xfrm>
          <a:custGeom>
            <a:avLst/>
            <a:gdLst>
              <a:gd name="connsiteX0" fmla="*/ 0 w 9410700"/>
              <a:gd name="connsiteY0" fmla="*/ 0 h 9410700"/>
              <a:gd name="connsiteX1" fmla="*/ 9410700 w 9410700"/>
              <a:gd name="connsiteY1" fmla="*/ 0 h 9410700"/>
              <a:gd name="connsiteX2" fmla="*/ 9410700 w 9410700"/>
              <a:gd name="connsiteY2" fmla="*/ 9410700 h 9410700"/>
              <a:gd name="connsiteX3" fmla="*/ 0 w 9410700"/>
              <a:gd name="connsiteY3" fmla="*/ 9410700 h 941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0700" h="9410700">
                <a:moveTo>
                  <a:pt x="0" y="0"/>
                </a:moveTo>
                <a:lnTo>
                  <a:pt x="9410700" y="0"/>
                </a:lnTo>
                <a:lnTo>
                  <a:pt x="9410700" y="9410700"/>
                </a:lnTo>
                <a:lnTo>
                  <a:pt x="0" y="94107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1D63369-5C3A-4822-ACB3-46071185D7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0759" y="1057275"/>
            <a:ext cx="4704737" cy="4705350"/>
          </a:xfrm>
          <a:custGeom>
            <a:avLst/>
            <a:gdLst>
              <a:gd name="connsiteX0" fmla="*/ 0 w 9410699"/>
              <a:gd name="connsiteY0" fmla="*/ 0 h 9410700"/>
              <a:gd name="connsiteX1" fmla="*/ 9410699 w 9410699"/>
              <a:gd name="connsiteY1" fmla="*/ 0 h 9410700"/>
              <a:gd name="connsiteX2" fmla="*/ 9410699 w 9410699"/>
              <a:gd name="connsiteY2" fmla="*/ 9410700 h 9410700"/>
              <a:gd name="connsiteX3" fmla="*/ 0 w 9410699"/>
              <a:gd name="connsiteY3" fmla="*/ 9410700 h 941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0699" h="9410700">
                <a:moveTo>
                  <a:pt x="0" y="0"/>
                </a:moveTo>
                <a:lnTo>
                  <a:pt x="9410699" y="0"/>
                </a:lnTo>
                <a:lnTo>
                  <a:pt x="9410699" y="9410700"/>
                </a:lnTo>
                <a:lnTo>
                  <a:pt x="0" y="94107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DD5BDAE-070D-466F-9878-EB1BC2848E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742" y="647700"/>
            <a:ext cx="10628516" cy="5524500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984625-FC00-409A-89CA-74509D2E0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9732" y="3495977"/>
            <a:ext cx="2594922" cy="259526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8A64EF6-6AAD-4A8E-A2BA-D31872C0F1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9732" y="776288"/>
            <a:ext cx="2594922" cy="259526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B58EF59-6144-4377-881E-7F3DA3CB93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0412" y="776288"/>
            <a:ext cx="5171855" cy="5305426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7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D77B443-E4CE-4B2B-BCA4-5E82A0D3FC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9826" y="1479237"/>
            <a:ext cx="3256941" cy="4468697"/>
          </a:xfrm>
          <a:custGeom>
            <a:avLst/>
            <a:gdLst>
              <a:gd name="connsiteX0" fmla="*/ 0 w 6514730"/>
              <a:gd name="connsiteY0" fmla="*/ 0 h 8937393"/>
              <a:gd name="connsiteX1" fmla="*/ 6514730 w 6514730"/>
              <a:gd name="connsiteY1" fmla="*/ 0 h 8937393"/>
              <a:gd name="connsiteX2" fmla="*/ 6514730 w 6514730"/>
              <a:gd name="connsiteY2" fmla="*/ 8937393 h 8937393"/>
              <a:gd name="connsiteX3" fmla="*/ 0 w 6514730"/>
              <a:gd name="connsiteY3" fmla="*/ 8937393 h 893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4730" h="8937393">
                <a:moveTo>
                  <a:pt x="0" y="0"/>
                </a:moveTo>
                <a:lnTo>
                  <a:pt x="6514730" y="0"/>
                </a:lnTo>
                <a:lnTo>
                  <a:pt x="6514730" y="8937393"/>
                </a:lnTo>
                <a:lnTo>
                  <a:pt x="0" y="893739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3EDA427-109E-4E2F-B440-99F7E6FF36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13241" y="823246"/>
            <a:ext cx="3720054" cy="5113654"/>
          </a:xfrm>
          <a:custGeom>
            <a:avLst/>
            <a:gdLst>
              <a:gd name="connsiteX0" fmla="*/ 0 w 7441077"/>
              <a:gd name="connsiteY0" fmla="*/ 0 h 10227307"/>
              <a:gd name="connsiteX1" fmla="*/ 7441077 w 7441077"/>
              <a:gd name="connsiteY1" fmla="*/ 0 h 10227307"/>
              <a:gd name="connsiteX2" fmla="*/ 7441077 w 7441077"/>
              <a:gd name="connsiteY2" fmla="*/ 10227307 h 10227307"/>
              <a:gd name="connsiteX3" fmla="*/ 0 w 7441077"/>
              <a:gd name="connsiteY3" fmla="*/ 10227307 h 1022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41077" h="10227307">
                <a:moveTo>
                  <a:pt x="0" y="0"/>
                </a:moveTo>
                <a:lnTo>
                  <a:pt x="7441077" y="0"/>
                </a:lnTo>
                <a:lnTo>
                  <a:pt x="7441077" y="10227307"/>
                </a:lnTo>
                <a:lnTo>
                  <a:pt x="0" y="1022730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26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2C1527C-1238-4997-83A0-B93C0C1A11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01078" y="776288"/>
            <a:ext cx="2594922" cy="259526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C28264-6FA4-467B-BDE9-EC8733C2D7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0414" y="776287"/>
            <a:ext cx="5189844" cy="5314950"/>
          </a:xfrm>
          <a:custGeom>
            <a:avLst/>
            <a:gdLst>
              <a:gd name="connsiteX0" fmla="*/ 0 w 10381040"/>
              <a:gd name="connsiteY0" fmla="*/ 0 h 10629899"/>
              <a:gd name="connsiteX1" fmla="*/ 10381040 w 10381040"/>
              <a:gd name="connsiteY1" fmla="*/ 0 h 10629899"/>
              <a:gd name="connsiteX2" fmla="*/ 10381040 w 10381040"/>
              <a:gd name="connsiteY2" fmla="*/ 10629899 h 10629899"/>
              <a:gd name="connsiteX3" fmla="*/ 0 w 10381040"/>
              <a:gd name="connsiteY3" fmla="*/ 10629899 h 1062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1040" h="10629899">
                <a:moveTo>
                  <a:pt x="0" y="0"/>
                </a:moveTo>
                <a:lnTo>
                  <a:pt x="10381040" y="0"/>
                </a:lnTo>
                <a:lnTo>
                  <a:pt x="10381040" y="10629899"/>
                </a:lnTo>
                <a:lnTo>
                  <a:pt x="0" y="1062989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43876E8-A094-40A5-860F-FA8679BF44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01078" y="3495978"/>
            <a:ext cx="2594922" cy="259526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87560AE-CEDB-48AC-B2BF-85B52DE0F1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1742" y="3495978"/>
            <a:ext cx="2594922" cy="259526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7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  <p:bldP spid="17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9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5129128" y="1338738"/>
            <a:ext cx="1933745" cy="4183947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6025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4989-A84A-4E18-F99A-3938EC4F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F84D19-C153-0FDF-EA11-B56154402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768B69-8CF9-702A-F286-3EDE4F18F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D2DD-F30C-46DA-ADC9-8D04D3CF0301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731C86-7983-48ED-8D6B-C73EE647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C26784-9F65-584F-72B5-A3C6DDE80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0092-2AF8-4F73-A594-24564063F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511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D8A61-0460-0585-912A-53F6564A9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82A816-7C82-893A-6142-AEF0718A4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7B946-0ED0-516C-8B52-635816DF1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D2DD-F30C-46DA-ADC9-8D04D3CF0301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0DE201-A49B-1BBE-DA41-51CF82232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30D838-C98A-1A60-283F-2B0EE8B8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0092-2AF8-4F73-A594-24564063F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9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20652-4A11-7799-C985-CC8BD1A81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38C88-1A99-4CA0-C9E7-B136EC40A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6095A2-A5FD-4961-BC58-72D9A70E1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03D06F-D2E5-D5B6-88A5-3C10D8845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D2DD-F30C-46DA-ADC9-8D04D3CF0301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8C7848-807E-E7E4-B8E3-BAF11ABFF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9245CC-C5CD-8E19-D497-E8C4DC3DA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0092-2AF8-4F73-A594-24564063F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934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" TargetMode="External"/><Relationship Id="rId3" Type="http://schemas.openxmlformats.org/officeDocument/2006/relationships/slideLayout" Target="../slideLayouts/slideLayout20.xml"/><Relationship Id="rId7" Type="http://schemas.openxmlformats.org/officeDocument/2006/relationships/hyperlink" Target="https://www.facebook.com/" TargetMode="Externa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hyperlink" Target="https://twitter.com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hyperlink" Target="https://twitter.com/" TargetMode="Externa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hyperlink" Target="https://www.linkedin.com/" TargetMode="Externa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hyperlink" Target="https://www.facebook.com/" TargetMode="Externa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D55BD-1EAC-5DA8-D644-9CCBB6EA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C9575E-E3F4-4673-7DA6-1BEC2652A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68F459-5B53-3147-BD94-A1405CB12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2D2DD-F30C-46DA-ADC9-8D04D3CF0301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F7CC76-B43A-3E6A-0528-47A59B5D6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04E528-5834-6A0D-6643-7AC6B936F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C0092-2AF8-4F73-A594-24564063F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672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0609E7-B21A-44A3-8DFD-8D2964CD8535}"/>
              </a:ext>
            </a:extLst>
          </p:cNvPr>
          <p:cNvSpPr txBox="1"/>
          <p:nvPr/>
        </p:nvSpPr>
        <p:spPr>
          <a:xfrm>
            <a:off x="8996546" y="6389643"/>
            <a:ext cx="2507418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1000" b="1">
                <a:solidFill>
                  <a:schemeClr val="tx1"/>
                </a:solidFill>
                <a:latin typeface="+mj-lt"/>
              </a:rPr>
              <a:t>Massive X</a:t>
            </a:r>
            <a:r>
              <a:rPr lang="en-US" sz="1000">
                <a:solidFill>
                  <a:schemeClr val="tx1"/>
                </a:solidFill>
              </a:rPr>
              <a:t> presentation to </a:t>
            </a:r>
            <a:r>
              <a:rPr lang="en-US" sz="1000" b="0">
                <a:solidFill>
                  <a:schemeClr val="tx1"/>
                </a:solidFill>
              </a:rPr>
              <a:t>DesignBall</a:t>
            </a:r>
            <a:r>
              <a:rPr lang="en-US" sz="1000">
                <a:solidFill>
                  <a:schemeClr val="tx1"/>
                </a:solidFill>
              </a:rPr>
              <a:t> team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A9AFC40-C19C-466C-9791-7DEB2FEE23C0}"/>
              </a:ext>
            </a:extLst>
          </p:cNvPr>
          <p:cNvSpPr txBox="1">
            <a:spLocks/>
          </p:cNvSpPr>
          <p:nvPr/>
        </p:nvSpPr>
        <p:spPr>
          <a:xfrm>
            <a:off x="11713226" y="6367063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pPr algn="ctr"/>
              <a:t>‹#›</a:t>
            </a:fld>
            <a:endParaRPr lang="en-US" sz="700" b="1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069C2D56-633C-446F-A686-A486196BFAD9}"/>
              </a:ext>
            </a:extLst>
          </p:cNvPr>
          <p:cNvSpPr txBox="1"/>
          <p:nvPr/>
        </p:nvSpPr>
        <p:spPr>
          <a:xfrm>
            <a:off x="4999269" y="6320393"/>
            <a:ext cx="2193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 b="1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path path="circle">
                    <a:fillToRect l="100000" t="100000"/>
                  </a:path>
                </a:gra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sz="2200"/>
              <a:t>Massive X</a:t>
            </a:r>
          </a:p>
        </p:txBody>
      </p: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3377304C-9DD4-4699-B378-674485569779}"/>
              </a:ext>
            </a:extLst>
          </p:cNvPr>
          <p:cNvGrpSpPr/>
          <p:nvPr/>
        </p:nvGrpSpPr>
        <p:grpSpPr>
          <a:xfrm rot="5400000">
            <a:off x="382719" y="168047"/>
            <a:ext cx="51412" cy="349023"/>
            <a:chOff x="729638" y="739163"/>
            <a:chExt cx="102824" cy="698136"/>
          </a:xfrm>
        </p:grpSpPr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49B4F256-E5E5-4514-8124-346326987216}"/>
                </a:ext>
              </a:extLst>
            </p:cNvPr>
            <p:cNvSpPr/>
            <p:nvPr/>
          </p:nvSpPr>
          <p:spPr>
            <a:xfrm>
              <a:off x="729638" y="739163"/>
              <a:ext cx="102824" cy="102824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A30C5FF0-DC40-4A68-B3DD-90F08B400541}"/>
                </a:ext>
              </a:extLst>
            </p:cNvPr>
            <p:cNvSpPr/>
            <p:nvPr/>
          </p:nvSpPr>
          <p:spPr>
            <a:xfrm>
              <a:off x="729638" y="1036819"/>
              <a:ext cx="102824" cy="102824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B42FAED1-C994-470E-BF49-B9FD43CAE860}"/>
                </a:ext>
              </a:extLst>
            </p:cNvPr>
            <p:cNvSpPr/>
            <p:nvPr/>
          </p:nvSpPr>
          <p:spPr>
            <a:xfrm>
              <a:off x="729638" y="1334475"/>
              <a:ext cx="102824" cy="102824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45BD269-8B51-468B-8DF8-F86913E36ED9}"/>
              </a:ext>
            </a:extLst>
          </p:cNvPr>
          <p:cNvSpPr/>
          <p:nvPr/>
        </p:nvSpPr>
        <p:spPr>
          <a:xfrm>
            <a:off x="552587" y="6371871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b</a:t>
            </a:r>
          </a:p>
        </p:txBody>
      </p:sp>
      <p:sp>
        <p:nvSpPr>
          <p:cNvPr id="16" name="Rectangle 15">
            <a:hlinkClick r:id="rId7"/>
            <a:extLst>
              <a:ext uri="{FF2B5EF4-FFF2-40B4-BE49-F238E27FC236}">
                <a16:creationId xmlns:a16="http://schemas.microsoft.com/office/drawing/2014/main" id="{99CAC161-49A1-4752-9751-7CCA2D801BC2}"/>
              </a:ext>
            </a:extLst>
          </p:cNvPr>
          <p:cNvSpPr/>
          <p:nvPr/>
        </p:nvSpPr>
        <p:spPr>
          <a:xfrm>
            <a:off x="690666" y="6466924"/>
            <a:ext cx="113694" cy="151611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4CA2F0-EC69-4BFF-8884-C9A313C138D7}"/>
              </a:ext>
            </a:extLst>
          </p:cNvPr>
          <p:cNvSpPr/>
          <p:nvPr/>
        </p:nvSpPr>
        <p:spPr>
          <a:xfrm>
            <a:off x="891230" y="6371871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18" name="Rectangle 17">
            <a:hlinkClick r:id="rId8"/>
            <a:extLst>
              <a:ext uri="{FF2B5EF4-FFF2-40B4-BE49-F238E27FC236}">
                <a16:creationId xmlns:a16="http://schemas.microsoft.com/office/drawing/2014/main" id="{8E6A95BB-E8EC-4884-A779-447FDD2E8A7A}"/>
              </a:ext>
            </a:extLst>
          </p:cNvPr>
          <p:cNvSpPr/>
          <p:nvPr/>
        </p:nvSpPr>
        <p:spPr>
          <a:xfrm>
            <a:off x="1029309" y="6468506"/>
            <a:ext cx="113694" cy="151611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D5E6AD-B7F0-41C2-BB6B-B5C21E2AFEBC}"/>
              </a:ext>
            </a:extLst>
          </p:cNvPr>
          <p:cNvSpPr/>
          <p:nvPr/>
        </p:nvSpPr>
        <p:spPr>
          <a:xfrm>
            <a:off x="213944" y="6371871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0" name="Rectangle 19">
            <a:hlinkClick r:id="rId9"/>
            <a:extLst>
              <a:ext uri="{FF2B5EF4-FFF2-40B4-BE49-F238E27FC236}">
                <a16:creationId xmlns:a16="http://schemas.microsoft.com/office/drawing/2014/main" id="{C7752912-03EE-41B9-AE87-EBC831094AD1}"/>
              </a:ext>
            </a:extLst>
          </p:cNvPr>
          <p:cNvSpPr/>
          <p:nvPr/>
        </p:nvSpPr>
        <p:spPr>
          <a:xfrm>
            <a:off x="352022" y="6465342"/>
            <a:ext cx="113694" cy="151611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22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6" r:id="rId5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0609E7-B21A-44A3-8DFD-8D2964CD8535}"/>
              </a:ext>
            </a:extLst>
          </p:cNvPr>
          <p:cNvSpPr txBox="1"/>
          <p:nvPr/>
        </p:nvSpPr>
        <p:spPr>
          <a:xfrm rot="16200000">
            <a:off x="10547818" y="2927923"/>
            <a:ext cx="2507418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1000" b="1">
                <a:solidFill>
                  <a:schemeClr val="tx1"/>
                </a:solidFill>
                <a:latin typeface="+mj-lt"/>
              </a:rPr>
              <a:t>Massive X</a:t>
            </a:r>
            <a:r>
              <a:rPr lang="en-US" sz="1000">
                <a:solidFill>
                  <a:schemeClr val="tx1"/>
                </a:solidFill>
              </a:rPr>
              <a:t> presentation to </a:t>
            </a:r>
            <a:r>
              <a:rPr lang="en-US" sz="1000" b="0">
                <a:solidFill>
                  <a:schemeClr val="tx1"/>
                </a:solidFill>
              </a:rPr>
              <a:t>DesignBall</a:t>
            </a:r>
            <a:r>
              <a:rPr lang="en-US" sz="1000">
                <a:solidFill>
                  <a:schemeClr val="tx1"/>
                </a:solidFill>
              </a:rPr>
              <a:t> 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9DEC81-A035-4291-8FEC-7FC53A59434A}"/>
              </a:ext>
            </a:extLst>
          </p:cNvPr>
          <p:cNvSpPr txBox="1"/>
          <p:nvPr/>
        </p:nvSpPr>
        <p:spPr>
          <a:xfrm rot="16200000">
            <a:off x="-706400" y="3213557"/>
            <a:ext cx="2193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path path="circle">
                    <a:fillToRect l="100000" t="100000"/>
                  </a:path>
                </a:gradFill>
                <a:latin typeface="Century Gothic" panose="020B0502020202020204" pitchFamily="34" charset="0"/>
              </a:rPr>
              <a:t>Massive X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360901-01AD-4430-8498-AB1A082771C1}"/>
              </a:ext>
            </a:extLst>
          </p:cNvPr>
          <p:cNvSpPr/>
          <p:nvPr/>
        </p:nvSpPr>
        <p:spPr>
          <a:xfrm>
            <a:off x="364772" y="369582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BF17D6-2B7C-4C41-8849-23DB4B7E1C12}"/>
              </a:ext>
            </a:extLst>
          </p:cNvPr>
          <p:cNvSpPr/>
          <p:nvPr/>
        </p:nvSpPr>
        <p:spPr>
          <a:xfrm>
            <a:off x="364772" y="518410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9D41FB-1A1C-4F29-8C1E-719377825060}"/>
              </a:ext>
            </a:extLst>
          </p:cNvPr>
          <p:cNvSpPr/>
          <p:nvPr/>
        </p:nvSpPr>
        <p:spPr>
          <a:xfrm>
            <a:off x="364772" y="667238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A9AFC40-C19C-466C-9791-7DEB2FEE23C0}"/>
              </a:ext>
            </a:extLst>
          </p:cNvPr>
          <p:cNvSpPr txBox="1">
            <a:spLocks/>
          </p:cNvSpPr>
          <p:nvPr/>
        </p:nvSpPr>
        <p:spPr>
          <a:xfrm>
            <a:off x="11702935" y="4438872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pPr algn="ctr"/>
              <a:t>‹#›</a:t>
            </a:fld>
            <a:endParaRPr lang="en-US" sz="700" b="1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E62E27-1EE7-46EB-8658-697E45DDED28}"/>
              </a:ext>
            </a:extLst>
          </p:cNvPr>
          <p:cNvSpPr/>
          <p:nvPr/>
        </p:nvSpPr>
        <p:spPr>
          <a:xfrm>
            <a:off x="213501" y="5977044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1C6D63-4CBB-46D1-A2BF-67C4FB93FD9E}"/>
              </a:ext>
            </a:extLst>
          </p:cNvPr>
          <p:cNvSpPr/>
          <p:nvPr/>
        </p:nvSpPr>
        <p:spPr>
          <a:xfrm>
            <a:off x="213501" y="5659343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B1C264-B6AF-4599-9E79-44476CB296DC}"/>
              </a:ext>
            </a:extLst>
          </p:cNvPr>
          <p:cNvSpPr/>
          <p:nvPr/>
        </p:nvSpPr>
        <p:spPr>
          <a:xfrm>
            <a:off x="213501" y="6294746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25000"/>
                    <a:lumOff val="75000"/>
                  </a:scheme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22" name="Rectangle 21">
            <a:hlinkClick r:id="rId11"/>
            <a:extLst>
              <a:ext uri="{FF2B5EF4-FFF2-40B4-BE49-F238E27FC236}">
                <a16:creationId xmlns:a16="http://schemas.microsoft.com/office/drawing/2014/main" id="{11F06F7A-CC92-4E47-B5AB-1F05826A7131}"/>
              </a:ext>
            </a:extLst>
          </p:cNvPr>
          <p:cNvSpPr/>
          <p:nvPr/>
        </p:nvSpPr>
        <p:spPr>
          <a:xfrm>
            <a:off x="325196" y="6037649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4" name="Rectangle 23">
            <a:hlinkClick r:id="rId12"/>
            <a:extLst>
              <a:ext uri="{FF2B5EF4-FFF2-40B4-BE49-F238E27FC236}">
                <a16:creationId xmlns:a16="http://schemas.microsoft.com/office/drawing/2014/main" id="{D5F34549-D713-482A-B0E4-C964E4BDB659}"/>
              </a:ext>
            </a:extLst>
          </p:cNvPr>
          <p:cNvSpPr/>
          <p:nvPr/>
        </p:nvSpPr>
        <p:spPr>
          <a:xfrm>
            <a:off x="325196" y="5722264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5" name="Rectangle 24">
            <a:hlinkClick r:id="rId13"/>
            <a:extLst>
              <a:ext uri="{FF2B5EF4-FFF2-40B4-BE49-F238E27FC236}">
                <a16:creationId xmlns:a16="http://schemas.microsoft.com/office/drawing/2014/main" id="{3834A304-8DB7-4267-BED2-2A07941AF697}"/>
              </a:ext>
            </a:extLst>
          </p:cNvPr>
          <p:cNvSpPr/>
          <p:nvPr/>
        </p:nvSpPr>
        <p:spPr>
          <a:xfrm>
            <a:off x="325196" y="6353035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494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C328F-28BB-3646-B6CF-6EEBB10D4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5D932D-6475-3D4E-B4D6-6BB133B9C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589895-BF15-8446-86DB-AA996C847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1B4DA-53BD-ED45-B85F-65C42BA623AC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18869B-6685-894F-9ED6-A7AA57E67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67D79-9A1A-514E-AFB4-2F5F1CE93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B1645-18D6-5648-B19A-16D3CDD64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29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62158-C9BF-AD0E-B96A-CFA2896C7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668376-08A0-F204-DA4C-3BA1CB6D0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5EAFA7-2E8A-8AD7-4444-37456DCD4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8E8C2-C364-425A-8D72-8005EC1BFC53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EDF857-6063-B728-D42B-25B678402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33C7B0-DDBE-02BA-BCAF-8276E56B2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DE19A-5F74-4B8B-B858-BA04B599F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34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44.xml"/><Relationship Id="rId5" Type="http://schemas.openxmlformats.org/officeDocument/2006/relationships/slide" Target="slide19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44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44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44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44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E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18516" y="0"/>
            <a:ext cx="11873483" cy="6857997"/>
            <a:chOff x="318516" y="0"/>
            <a:chExt cx="11873483" cy="6857997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7047" y="0"/>
              <a:ext cx="6854952" cy="685799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18516" y="4922367"/>
              <a:ext cx="4482084" cy="228600"/>
            </a:xfrm>
            <a:custGeom>
              <a:avLst/>
              <a:gdLst/>
              <a:ahLst/>
              <a:cxnLst/>
              <a:rect l="l" t="t" r="r" b="b"/>
              <a:pathLst>
                <a:path w="3270885" h="228600">
                  <a:moveTo>
                    <a:pt x="3041904" y="0"/>
                  </a:moveTo>
                  <a:lnTo>
                    <a:pt x="3041904" y="228599"/>
                  </a:lnTo>
                  <a:lnTo>
                    <a:pt x="3194304" y="152399"/>
                  </a:lnTo>
                  <a:lnTo>
                    <a:pt x="3080004" y="152399"/>
                  </a:lnTo>
                  <a:lnTo>
                    <a:pt x="3080004" y="76200"/>
                  </a:lnTo>
                  <a:lnTo>
                    <a:pt x="3194304" y="76200"/>
                  </a:lnTo>
                  <a:lnTo>
                    <a:pt x="3041904" y="0"/>
                  </a:lnTo>
                  <a:close/>
                </a:path>
                <a:path w="3270885" h="228600">
                  <a:moveTo>
                    <a:pt x="3041904" y="76200"/>
                  </a:moveTo>
                  <a:lnTo>
                    <a:pt x="0" y="76200"/>
                  </a:lnTo>
                  <a:lnTo>
                    <a:pt x="0" y="152399"/>
                  </a:lnTo>
                  <a:lnTo>
                    <a:pt x="3041904" y="152399"/>
                  </a:lnTo>
                  <a:lnTo>
                    <a:pt x="3041904" y="76200"/>
                  </a:lnTo>
                  <a:close/>
                </a:path>
                <a:path w="3270885" h="228600">
                  <a:moveTo>
                    <a:pt x="3194304" y="76200"/>
                  </a:moveTo>
                  <a:lnTo>
                    <a:pt x="3080004" y="76200"/>
                  </a:lnTo>
                  <a:lnTo>
                    <a:pt x="3080004" y="152399"/>
                  </a:lnTo>
                  <a:lnTo>
                    <a:pt x="3194304" y="152399"/>
                  </a:lnTo>
                  <a:lnTo>
                    <a:pt x="3270504" y="114300"/>
                  </a:lnTo>
                  <a:lnTo>
                    <a:pt x="3194304" y="76200"/>
                  </a:lnTo>
                  <a:close/>
                </a:path>
              </a:pathLst>
            </a:custGeom>
            <a:solidFill>
              <a:srgbClr val="513C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516" y="5265420"/>
              <a:ext cx="2508504" cy="130759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08BD762-D199-7FF5-12B2-4D030362A0EF}"/>
              </a:ext>
            </a:extLst>
          </p:cNvPr>
          <p:cNvSpPr txBox="1"/>
          <p:nvPr/>
        </p:nvSpPr>
        <p:spPr>
          <a:xfrm>
            <a:off x="236210" y="4553035"/>
            <a:ext cx="440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B4199"/>
                </a:solidFill>
                <a:latin typeface="Proxima Nova Rg" panose="02000506030000020004" pitchFamily="2" charset="0"/>
              </a:rPr>
              <a:t>Спикер: Полина Андреевна </a:t>
            </a:r>
            <a:r>
              <a:rPr lang="ru-RU" dirty="0" err="1">
                <a:solidFill>
                  <a:srgbClr val="4B4199"/>
                </a:solidFill>
                <a:latin typeface="Proxima Nova Rg" panose="02000506030000020004" pitchFamily="2" charset="0"/>
              </a:rPr>
              <a:t>Водянкина</a:t>
            </a:r>
            <a:endParaRPr lang="ru-RU" dirty="0">
              <a:solidFill>
                <a:srgbClr val="4B4199"/>
              </a:solidFill>
              <a:latin typeface="Proxima Nova Rg" panose="0200050603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375862-8601-3C5B-6F58-4444289C18EE}"/>
              </a:ext>
            </a:extLst>
          </p:cNvPr>
          <p:cNvSpPr txBox="1"/>
          <p:nvPr/>
        </p:nvSpPr>
        <p:spPr>
          <a:xfrm>
            <a:off x="318516" y="1491688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513D85"/>
                </a:solidFill>
                <a:latin typeface="Proxima Nova Bl" panose="02000506030000020004" pitchFamily="2" charset="0"/>
              </a:rPr>
              <a:t>ИНТЕРАКТИВНЫЕ</a:t>
            </a:r>
          </a:p>
          <a:p>
            <a:r>
              <a:rPr lang="ru-RU" sz="4000" dirty="0">
                <a:solidFill>
                  <a:srgbClr val="513D85"/>
                </a:solidFill>
                <a:latin typeface="Proxima Nova Bl" panose="02000506030000020004" pitchFamily="2" charset="0"/>
              </a:rPr>
              <a:t>презентации </a:t>
            </a:r>
          </a:p>
          <a:p>
            <a:r>
              <a:rPr lang="ru-RU" sz="4000" dirty="0">
                <a:solidFill>
                  <a:srgbClr val="513D85"/>
                </a:solidFill>
                <a:latin typeface="Proxima Nova Bl" panose="02000506030000020004" pitchFamily="2" charset="0"/>
              </a:rPr>
              <a:t>в Power Point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B9FEE50-FDCA-E976-EAC8-7A1AF2D8FF6D}"/>
              </a:ext>
            </a:extLst>
          </p:cNvPr>
          <p:cNvSpPr/>
          <p:nvPr/>
        </p:nvSpPr>
        <p:spPr>
          <a:xfrm>
            <a:off x="11675202" y="1734378"/>
            <a:ext cx="882319" cy="3344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E46359E-DD96-A12C-FD70-96CB8035DE96}"/>
              </a:ext>
            </a:extLst>
          </p:cNvPr>
          <p:cNvGrpSpPr/>
          <p:nvPr/>
        </p:nvGrpSpPr>
        <p:grpSpPr>
          <a:xfrm>
            <a:off x="270290" y="1820884"/>
            <a:ext cx="11684073" cy="4917920"/>
            <a:chOff x="273328" y="1734378"/>
            <a:chExt cx="11684073" cy="4917920"/>
          </a:xfrm>
          <a:solidFill>
            <a:schemeClr val="bg1"/>
          </a:solidFill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BB096672-E64D-77FC-3716-A27EC691566C}"/>
                </a:ext>
              </a:extLst>
            </p:cNvPr>
            <p:cNvSpPr/>
            <p:nvPr/>
          </p:nvSpPr>
          <p:spPr>
            <a:xfrm>
              <a:off x="273328" y="2613932"/>
              <a:ext cx="282198" cy="40383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7381CF6E-6C49-D16B-0B33-0E2D288578A2}"/>
                </a:ext>
              </a:extLst>
            </p:cNvPr>
            <p:cNvSpPr/>
            <p:nvPr/>
          </p:nvSpPr>
          <p:spPr>
            <a:xfrm>
              <a:off x="11675203" y="1734378"/>
              <a:ext cx="282198" cy="33440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63AB7E99-14D1-4843-AE7B-08AB8401C8C3}"/>
              </a:ext>
            </a:extLst>
          </p:cNvPr>
          <p:cNvGrpSpPr/>
          <p:nvPr/>
        </p:nvGrpSpPr>
        <p:grpSpPr>
          <a:xfrm>
            <a:off x="5868437" y="-1095412"/>
            <a:ext cx="455126" cy="8469293"/>
            <a:chOff x="19391061" y="-4253615"/>
            <a:chExt cx="910371" cy="16940792"/>
          </a:xfrm>
        </p:grpSpPr>
        <p:pic>
          <p:nvPicPr>
            <p:cNvPr id="405" name="Graphic 404">
              <a:extLst>
                <a:ext uri="{FF2B5EF4-FFF2-40B4-BE49-F238E27FC236}">
                  <a16:creationId xmlns:a16="http://schemas.microsoft.com/office/drawing/2014/main" id="{CF2C0880-8375-4E15-A80E-EA0DD6D8B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8416371" y="-3278925"/>
              <a:ext cx="2859752" cy="910371"/>
            </a:xfrm>
            <a:prstGeom prst="rect">
              <a:avLst/>
            </a:prstGeom>
          </p:spPr>
        </p:pic>
        <p:pic>
          <p:nvPicPr>
            <p:cNvPr id="406" name="Graphic 405">
              <a:extLst>
                <a:ext uri="{FF2B5EF4-FFF2-40B4-BE49-F238E27FC236}">
                  <a16:creationId xmlns:a16="http://schemas.microsoft.com/office/drawing/2014/main" id="{2285E70F-A619-4839-BF40-292A617E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8416371" y="-495969"/>
              <a:ext cx="2859752" cy="910371"/>
            </a:xfrm>
            <a:prstGeom prst="rect">
              <a:avLst/>
            </a:prstGeom>
          </p:spPr>
        </p:pic>
        <p:pic>
          <p:nvPicPr>
            <p:cNvPr id="407" name="Graphic 406">
              <a:extLst>
                <a:ext uri="{FF2B5EF4-FFF2-40B4-BE49-F238E27FC236}">
                  <a16:creationId xmlns:a16="http://schemas.microsoft.com/office/drawing/2014/main" id="{D3265D26-DEEA-4520-98C8-6832166A8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8416371" y="2326744"/>
              <a:ext cx="2859752" cy="910371"/>
            </a:xfrm>
            <a:prstGeom prst="rect">
              <a:avLst/>
            </a:prstGeom>
          </p:spPr>
        </p:pic>
        <p:pic>
          <p:nvPicPr>
            <p:cNvPr id="408" name="Graphic 407">
              <a:extLst>
                <a:ext uri="{FF2B5EF4-FFF2-40B4-BE49-F238E27FC236}">
                  <a16:creationId xmlns:a16="http://schemas.microsoft.com/office/drawing/2014/main" id="{55A59780-47C1-4FC4-978F-F494F216B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8416371" y="5153073"/>
              <a:ext cx="2859752" cy="910371"/>
            </a:xfrm>
            <a:prstGeom prst="rect">
              <a:avLst/>
            </a:prstGeom>
          </p:spPr>
        </p:pic>
        <p:pic>
          <p:nvPicPr>
            <p:cNvPr id="409" name="Graphic 408">
              <a:extLst>
                <a:ext uri="{FF2B5EF4-FFF2-40B4-BE49-F238E27FC236}">
                  <a16:creationId xmlns:a16="http://schemas.microsoft.com/office/drawing/2014/main" id="{626EFD90-681D-4E6E-8DA3-B1F3A67EA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8416371" y="7975786"/>
              <a:ext cx="2859752" cy="910371"/>
            </a:xfrm>
            <a:prstGeom prst="rect">
              <a:avLst/>
            </a:prstGeom>
          </p:spPr>
        </p:pic>
        <p:pic>
          <p:nvPicPr>
            <p:cNvPr id="410" name="Graphic 409">
              <a:extLst>
                <a:ext uri="{FF2B5EF4-FFF2-40B4-BE49-F238E27FC236}">
                  <a16:creationId xmlns:a16="http://schemas.microsoft.com/office/drawing/2014/main" id="{05B6D6B3-187A-493C-B03B-A0F40B4A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8416371" y="10802115"/>
              <a:ext cx="2859752" cy="910371"/>
            </a:xfrm>
            <a:prstGeom prst="rect">
              <a:avLst/>
            </a:prstGeom>
          </p:spPr>
        </p:pic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40BBC438-62AC-4BDE-801A-AB03723B4B20}"/>
              </a:ext>
            </a:extLst>
          </p:cNvPr>
          <p:cNvGrpSpPr/>
          <p:nvPr/>
        </p:nvGrpSpPr>
        <p:grpSpPr>
          <a:xfrm>
            <a:off x="-222256" y="-8621206"/>
            <a:ext cx="13049229" cy="15238956"/>
            <a:chOff x="-444571" y="0"/>
            <a:chExt cx="26101857" cy="30481880"/>
          </a:xfrm>
        </p:grpSpPr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65C0749D-2B81-40AD-B72A-B86EDFE0F586}"/>
                </a:ext>
              </a:extLst>
            </p:cNvPr>
            <p:cNvGrpSpPr/>
            <p:nvPr/>
          </p:nvGrpSpPr>
          <p:grpSpPr>
            <a:xfrm>
              <a:off x="12218517" y="20165282"/>
              <a:ext cx="5893125" cy="5858254"/>
              <a:chOff x="8451075" y="2889337"/>
              <a:chExt cx="7485029" cy="7440738"/>
            </a:xfrm>
          </p:grpSpPr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5EAA9FE9-8308-47E9-A1B5-E2C56448D111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B3A94A00-BFB4-49B2-8013-E635BAA6E21C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8644227D-EA65-43C5-839C-E43854758416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8BC0C678-7141-4621-BB08-073D899B0F5A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C0D07458-DD0E-40A7-A66B-EEF5DB198FFC}"/>
                </a:ext>
              </a:extLst>
            </p:cNvPr>
            <p:cNvGrpSpPr/>
            <p:nvPr/>
          </p:nvGrpSpPr>
          <p:grpSpPr>
            <a:xfrm>
              <a:off x="4115323" y="344169"/>
              <a:ext cx="4317368" cy="4291821"/>
              <a:chOff x="8451075" y="2889337"/>
              <a:chExt cx="7485029" cy="7440738"/>
            </a:xfrm>
          </p:grpSpPr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B69FE1ED-1D04-4273-9D04-8AFA3B0346DE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89CF9B84-D07D-486C-8A78-2893AEC20170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939A2B58-DE24-43DA-ADBF-79AB1371CE6B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379D46E0-6084-48C7-9785-BD1383F58848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1547634C-93C3-4859-A55C-C2D014DF7191}"/>
                </a:ext>
              </a:extLst>
            </p:cNvPr>
            <p:cNvGrpSpPr/>
            <p:nvPr/>
          </p:nvGrpSpPr>
          <p:grpSpPr>
            <a:xfrm>
              <a:off x="1238531" y="5226904"/>
              <a:ext cx="5893125" cy="5858254"/>
              <a:chOff x="8451075" y="2889337"/>
              <a:chExt cx="7485029" cy="7440738"/>
            </a:xfrm>
          </p:grpSpPr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AA092772-7831-4A3A-81F0-64AF9D809CFC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5447E2AD-0473-4A3E-A3A4-1AC67963E0DE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075245BF-ED95-44D0-B592-48889250A30C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75CDE41E-2ED6-4CEF-A35E-641C18756CB1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7BCC1178-747D-46D8-A2D4-E887C69BA6ED}"/>
                </a:ext>
              </a:extLst>
            </p:cNvPr>
            <p:cNvGrpSpPr/>
            <p:nvPr/>
          </p:nvGrpSpPr>
          <p:grpSpPr>
            <a:xfrm>
              <a:off x="16778975" y="0"/>
              <a:ext cx="6770922" cy="6730857"/>
              <a:chOff x="8451075" y="2889337"/>
              <a:chExt cx="7485029" cy="7440738"/>
            </a:xfrm>
          </p:grpSpPr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B6390554-86A1-4089-8065-9A6AD951B615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32B98840-397A-44B8-B5E9-2A22FF1B9ECF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6A5B5E93-EE7B-4183-9E38-C302BE9E5B28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7DE36863-6690-4EEA-B94F-9F04ED7EA09B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8F41B3F8-A8B0-4BB6-9593-10A68C0E9767}"/>
                </a:ext>
              </a:extLst>
            </p:cNvPr>
            <p:cNvGrpSpPr/>
            <p:nvPr/>
          </p:nvGrpSpPr>
          <p:grpSpPr>
            <a:xfrm>
              <a:off x="13946872" y="7309998"/>
              <a:ext cx="5457706" cy="5425411"/>
              <a:chOff x="8451075" y="2889337"/>
              <a:chExt cx="7485029" cy="7440738"/>
            </a:xfrm>
          </p:grpSpPr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3EDF2F90-E233-4D5D-8B3E-62D4E8C87715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9086DEC4-2527-420B-98ED-CBE250BEDFEB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9C7A90F7-22F5-4B49-A366-5D3B237E240C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945460CA-F3B1-46F4-9322-B1F31BDF0D90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CCBCDE81-6A8F-4A61-9C9A-9CEBFFAF2126}"/>
                </a:ext>
              </a:extLst>
            </p:cNvPr>
            <p:cNvGrpSpPr/>
            <p:nvPr/>
          </p:nvGrpSpPr>
          <p:grpSpPr>
            <a:xfrm>
              <a:off x="6232165" y="11676070"/>
              <a:ext cx="4317368" cy="4291821"/>
              <a:chOff x="8451075" y="2889337"/>
              <a:chExt cx="7485029" cy="7440738"/>
            </a:xfrm>
          </p:grpSpPr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83E83070-9BCD-4F59-B569-404B7EA877CF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8001CE03-1FC1-49BD-B18F-65A02B8C1F25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E05504F3-9D83-49B5-B4F9-E73AAF88DCBA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0AA6DC6C-8A0A-4657-B944-44087A815D9E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F023D3CC-6D1A-4768-890B-116CBDD3C0A3}"/>
                </a:ext>
              </a:extLst>
            </p:cNvPr>
            <p:cNvGrpSpPr/>
            <p:nvPr/>
          </p:nvGrpSpPr>
          <p:grpSpPr>
            <a:xfrm>
              <a:off x="1992607" y="16558804"/>
              <a:ext cx="7255892" cy="7212957"/>
              <a:chOff x="8451075" y="2889337"/>
              <a:chExt cx="7485029" cy="7440738"/>
            </a:xfrm>
          </p:grpSpPr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EC7F57C9-3C1E-4A8E-AA3C-6D4C745F29F5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231F417D-4878-49D8-8C68-0262431C0137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A542CEAA-F282-4A92-AD30-20CAE39A0949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4CB15969-4DC3-4D33-AA12-342BCABE7264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2D2CB45B-057C-41AE-878F-42043DC37811}"/>
                </a:ext>
              </a:extLst>
            </p:cNvPr>
            <p:cNvGrpSpPr/>
            <p:nvPr/>
          </p:nvGrpSpPr>
          <p:grpSpPr>
            <a:xfrm>
              <a:off x="19404578" y="14885624"/>
              <a:ext cx="4871833" cy="4843006"/>
              <a:chOff x="8451075" y="2889337"/>
              <a:chExt cx="7485029" cy="7440738"/>
            </a:xfrm>
          </p:grpSpPr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44996728-8AF6-405A-8B17-EEDA245BD1D0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227AFF42-BC51-4A98-8BD5-8307C4D45F52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EAA3DCDE-51AB-4338-90A1-111F0390D571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753C694D-337B-475F-B9A2-13671EA396BF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232ECC8F-7FA7-4C51-9FB8-90F1BF4011B2}"/>
                </a:ext>
              </a:extLst>
            </p:cNvPr>
            <p:cNvGrpSpPr/>
            <p:nvPr/>
          </p:nvGrpSpPr>
          <p:grpSpPr>
            <a:xfrm>
              <a:off x="12436225" y="14174681"/>
              <a:ext cx="5457706" cy="5425411"/>
              <a:chOff x="8451075" y="2889337"/>
              <a:chExt cx="7485029" cy="7440738"/>
            </a:xfrm>
          </p:grpSpPr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69C8C6E8-C428-4356-8FA6-8F53C94211DB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C8ADB513-6DB7-4BC9-9113-48A5220E26C4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978C122B-DCB7-4016-9391-6FCCF4753D2A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78F9646C-6F3F-4153-BFC9-F8B392CAEFF4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9CF424A4-C856-40B1-862A-CFD089CEE44A}"/>
                </a:ext>
              </a:extLst>
            </p:cNvPr>
            <p:cNvGrpSpPr/>
            <p:nvPr/>
          </p:nvGrpSpPr>
          <p:grpSpPr>
            <a:xfrm>
              <a:off x="18886364" y="20271861"/>
              <a:ext cx="6770922" cy="6730857"/>
              <a:chOff x="8451075" y="2889337"/>
              <a:chExt cx="7485029" cy="7440738"/>
            </a:xfrm>
          </p:grpSpPr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908A9A1-5CAF-4566-9754-95DCA1D9E931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48455918-1304-4EE2-BF9E-C99D9380E60F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7BD7407A-5DC6-4C3B-9273-9B2A4EB89FE8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44529805-1B36-426C-920B-81F0C42056AE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497FA6B6-6810-4DFA-95B2-01E95366DF94}"/>
                </a:ext>
              </a:extLst>
            </p:cNvPr>
            <p:cNvGrpSpPr/>
            <p:nvPr/>
          </p:nvGrpSpPr>
          <p:grpSpPr>
            <a:xfrm>
              <a:off x="5941124" y="26049663"/>
              <a:ext cx="4458599" cy="4432217"/>
              <a:chOff x="8451075" y="2889337"/>
              <a:chExt cx="7485029" cy="7440738"/>
            </a:xfrm>
          </p:grpSpPr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44B0E533-F021-4CC7-92FB-140741C2F400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91E1938E-727A-4177-879C-3832D88B21B6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71F5EC8E-6440-4C41-92CA-D428E1ADBB66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8E68625A-B687-4C74-A01E-B88B644E910D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BD0124B7-D050-4EEA-AFF7-8F38C8D365AB}"/>
                </a:ext>
              </a:extLst>
            </p:cNvPr>
            <p:cNvGrpSpPr/>
            <p:nvPr/>
          </p:nvGrpSpPr>
          <p:grpSpPr>
            <a:xfrm>
              <a:off x="-444571" y="24913310"/>
              <a:ext cx="4871833" cy="4843006"/>
              <a:chOff x="8451075" y="2889337"/>
              <a:chExt cx="7485029" cy="7440738"/>
            </a:xfrm>
          </p:grpSpPr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F4FC3E24-2427-4661-B5D5-643332B26805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B5C821C6-7245-47E3-9939-6FEE739C0454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5936F1C6-4F62-41B6-8861-021C1F5EA6FA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854D08D5-DBA8-4205-8441-780C04E631AA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FDCB972-D1F6-41B3-8233-0A010BECBE3D}"/>
              </a:ext>
            </a:extLst>
          </p:cNvPr>
          <p:cNvGrpSpPr/>
          <p:nvPr/>
        </p:nvGrpSpPr>
        <p:grpSpPr>
          <a:xfrm>
            <a:off x="4004767" y="-4596900"/>
            <a:ext cx="4182467" cy="4411537"/>
            <a:chOff x="8736553" y="3611344"/>
            <a:chExt cx="6914068" cy="7292746"/>
          </a:xfrm>
        </p:grpSpPr>
        <p:sp>
          <p:nvSpPr>
            <p:cNvPr id="101" name="One">
              <a:extLst>
                <a:ext uri="{FF2B5EF4-FFF2-40B4-BE49-F238E27FC236}">
                  <a16:creationId xmlns:a16="http://schemas.microsoft.com/office/drawing/2014/main" id="{904C1EAC-C5F4-47E0-9ABE-43E0B8440FA8}"/>
                </a:ext>
              </a:extLst>
            </p:cNvPr>
            <p:cNvSpPr/>
            <p:nvPr/>
          </p:nvSpPr>
          <p:spPr>
            <a:xfrm>
              <a:off x="9395686" y="3903128"/>
              <a:ext cx="5595802" cy="5560608"/>
            </a:xfrm>
            <a:custGeom>
              <a:avLst/>
              <a:gdLst>
                <a:gd name="connsiteX0" fmla="*/ 6057900 w 6057900"/>
                <a:gd name="connsiteY0" fmla="*/ 3009900 h 6019800"/>
                <a:gd name="connsiteX1" fmla="*/ 3028950 w 6057900"/>
                <a:gd name="connsiteY1" fmla="*/ 6019800 h 6019800"/>
                <a:gd name="connsiteX2" fmla="*/ 0 w 6057900"/>
                <a:gd name="connsiteY2" fmla="*/ 3009900 h 6019800"/>
                <a:gd name="connsiteX3" fmla="*/ 3028950 w 6057900"/>
                <a:gd name="connsiteY3" fmla="*/ 0 h 6019800"/>
                <a:gd name="connsiteX4" fmla="*/ 6057900 w 6057900"/>
                <a:gd name="connsiteY4" fmla="*/ 3009900 h 601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6019800">
                  <a:moveTo>
                    <a:pt x="6057900" y="3009900"/>
                  </a:moveTo>
                  <a:cubicBezTo>
                    <a:pt x="6057900" y="4672222"/>
                    <a:pt x="4701793" y="6019800"/>
                    <a:pt x="3028950" y="6019800"/>
                  </a:cubicBezTo>
                  <a:cubicBezTo>
                    <a:pt x="1356107" y="6019800"/>
                    <a:pt x="0" y="4672222"/>
                    <a:pt x="0" y="3009900"/>
                  </a:cubicBezTo>
                  <a:cubicBezTo>
                    <a:pt x="0" y="1347578"/>
                    <a:pt x="1356107" y="0"/>
                    <a:pt x="3028950" y="0"/>
                  </a:cubicBezTo>
                  <a:cubicBezTo>
                    <a:pt x="4701793" y="0"/>
                    <a:pt x="6057900" y="1347578"/>
                    <a:pt x="6057900" y="300990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Two">
              <a:extLst>
                <a:ext uri="{FF2B5EF4-FFF2-40B4-BE49-F238E27FC236}">
                  <a16:creationId xmlns:a16="http://schemas.microsoft.com/office/drawing/2014/main" id="{A24519EC-27EC-4AC9-BCCC-C841D18FF297}"/>
                </a:ext>
              </a:extLst>
            </p:cNvPr>
            <p:cNvSpPr/>
            <p:nvPr/>
          </p:nvSpPr>
          <p:spPr>
            <a:xfrm>
              <a:off x="9312957" y="4030932"/>
              <a:ext cx="5761261" cy="5731667"/>
            </a:xfrm>
            <a:custGeom>
              <a:avLst/>
              <a:gdLst>
                <a:gd name="connsiteX0" fmla="*/ 5568315 w 5562600"/>
                <a:gd name="connsiteY0" fmla="*/ 2767013 h 5534025"/>
                <a:gd name="connsiteX1" fmla="*/ 2784158 w 5562600"/>
                <a:gd name="connsiteY1" fmla="*/ 5534025 h 5534025"/>
                <a:gd name="connsiteX2" fmla="*/ 0 w 5562600"/>
                <a:gd name="connsiteY2" fmla="*/ 2767013 h 5534025"/>
                <a:gd name="connsiteX3" fmla="*/ 2784158 w 5562600"/>
                <a:gd name="connsiteY3" fmla="*/ 0 h 5534025"/>
                <a:gd name="connsiteX4" fmla="*/ 5568315 w 5562600"/>
                <a:gd name="connsiteY4" fmla="*/ 2767013 h 553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2600" h="5534025">
                  <a:moveTo>
                    <a:pt x="5568315" y="2767013"/>
                  </a:moveTo>
                  <a:cubicBezTo>
                    <a:pt x="5568315" y="4295192"/>
                    <a:pt x="4321805" y="5534025"/>
                    <a:pt x="2784158" y="5534025"/>
                  </a:cubicBezTo>
                  <a:cubicBezTo>
                    <a:pt x="1246510" y="5534025"/>
                    <a:pt x="0" y="4295192"/>
                    <a:pt x="0" y="2767013"/>
                  </a:cubicBezTo>
                  <a:cubicBezTo>
                    <a:pt x="0" y="1238834"/>
                    <a:pt x="1246510" y="0"/>
                    <a:pt x="2784158" y="0"/>
                  </a:cubicBezTo>
                  <a:cubicBezTo>
                    <a:pt x="4321805" y="0"/>
                    <a:pt x="5568315" y="1238834"/>
                    <a:pt x="5568315" y="2767013"/>
                  </a:cubicBezTo>
                  <a:close/>
                </a:path>
              </a:pathLst>
            </a:custGeom>
            <a:gradFill flip="none" rotWithShape="1">
              <a:gsLst>
                <a:gs pos="43000">
                  <a:schemeClr val="accent4">
                    <a:lumMod val="75000"/>
                  </a:schemeClr>
                </a:gs>
                <a:gs pos="0">
                  <a:schemeClr val="accent4"/>
                </a:gs>
              </a:gsLst>
              <a:lin ang="16200000" scaled="1"/>
              <a:tileRect/>
            </a:gradFill>
            <a:ln w="9525" cap="flat">
              <a:noFill/>
              <a:prstDash val="solid"/>
              <a:miter/>
            </a:ln>
            <a:effectLst>
              <a:softEdge rad="381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Three">
              <a:extLst>
                <a:ext uri="{FF2B5EF4-FFF2-40B4-BE49-F238E27FC236}">
                  <a16:creationId xmlns:a16="http://schemas.microsoft.com/office/drawing/2014/main" id="{8CE610AA-CEBB-4EFB-8559-943B2B3CF123}"/>
                </a:ext>
              </a:extLst>
            </p:cNvPr>
            <p:cNvSpPr/>
            <p:nvPr/>
          </p:nvSpPr>
          <p:spPr>
            <a:xfrm>
              <a:off x="8736553" y="4030932"/>
              <a:ext cx="6914068" cy="6873158"/>
            </a:xfrm>
            <a:custGeom>
              <a:avLst/>
              <a:gdLst>
                <a:gd name="connsiteX0" fmla="*/ 4831080 w 4829175"/>
                <a:gd name="connsiteY0" fmla="*/ 2400300 h 4800600"/>
                <a:gd name="connsiteX1" fmla="*/ 2415540 w 4829175"/>
                <a:gd name="connsiteY1" fmla="*/ 4800600 h 4800600"/>
                <a:gd name="connsiteX2" fmla="*/ 0 w 4829175"/>
                <a:gd name="connsiteY2" fmla="*/ 2400300 h 4800600"/>
                <a:gd name="connsiteX3" fmla="*/ 2415540 w 4829175"/>
                <a:gd name="connsiteY3" fmla="*/ 0 h 4800600"/>
                <a:gd name="connsiteX4" fmla="*/ 4831080 w 4829175"/>
                <a:gd name="connsiteY4" fmla="*/ 2400300 h 48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9175" h="4800600">
                  <a:moveTo>
                    <a:pt x="4831080" y="2400300"/>
                  </a:moveTo>
                  <a:cubicBezTo>
                    <a:pt x="4831080" y="3725949"/>
                    <a:pt x="3749606" y="4800600"/>
                    <a:pt x="2415540" y="4800600"/>
                  </a:cubicBezTo>
                  <a:cubicBezTo>
                    <a:pt x="1081474" y="4800600"/>
                    <a:pt x="0" y="3725949"/>
                    <a:pt x="0" y="2400300"/>
                  </a:cubicBezTo>
                  <a:cubicBezTo>
                    <a:pt x="0" y="1074651"/>
                    <a:pt x="1081474" y="0"/>
                    <a:pt x="2415540" y="0"/>
                  </a:cubicBezTo>
                  <a:cubicBezTo>
                    <a:pt x="3749606" y="0"/>
                    <a:pt x="4831080" y="1074651"/>
                    <a:pt x="4831080" y="2400300"/>
                  </a:cubicBezTo>
                  <a:close/>
                </a:path>
              </a:pathLst>
            </a:custGeom>
            <a:gradFill>
              <a:gsLst>
                <a:gs pos="84000">
                  <a:schemeClr val="accent4">
                    <a:lumMod val="75000"/>
                  </a:schemeClr>
                </a:gs>
                <a:gs pos="19000">
                  <a:schemeClr val="accent4">
                    <a:lumMod val="50000"/>
                  </a:schemeClr>
                </a:gs>
              </a:gsLst>
              <a:lin ang="16200000" scaled="1"/>
            </a:gradFill>
            <a:ln w="9525" cap="flat">
              <a:noFill/>
              <a:prstDash val="solid"/>
              <a:miter/>
            </a:ln>
            <a:effectLst>
              <a:softEdge rad="1270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our">
              <a:extLst>
                <a:ext uri="{FF2B5EF4-FFF2-40B4-BE49-F238E27FC236}">
                  <a16:creationId xmlns:a16="http://schemas.microsoft.com/office/drawing/2014/main" id="{A3E67314-2ABC-41C1-9111-1EAD0720B5E8}"/>
                </a:ext>
              </a:extLst>
            </p:cNvPr>
            <p:cNvSpPr/>
            <p:nvPr/>
          </p:nvSpPr>
          <p:spPr>
            <a:xfrm>
              <a:off x="9856768" y="3611344"/>
              <a:ext cx="4673638" cy="4652347"/>
            </a:xfrm>
            <a:custGeom>
              <a:avLst/>
              <a:gdLst>
                <a:gd name="connsiteX0" fmla="*/ 4189095 w 4181475"/>
                <a:gd name="connsiteY0" fmla="*/ 2081213 h 4162425"/>
                <a:gd name="connsiteX1" fmla="*/ 2094548 w 4181475"/>
                <a:gd name="connsiteY1" fmla="*/ 4162425 h 4162425"/>
                <a:gd name="connsiteX2" fmla="*/ 0 w 4181475"/>
                <a:gd name="connsiteY2" fmla="*/ 2081213 h 4162425"/>
                <a:gd name="connsiteX3" fmla="*/ 2094548 w 4181475"/>
                <a:gd name="connsiteY3" fmla="*/ 0 h 4162425"/>
                <a:gd name="connsiteX4" fmla="*/ 4189095 w 4181475"/>
                <a:gd name="connsiteY4" fmla="*/ 2081213 h 416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1475" h="4162425">
                  <a:moveTo>
                    <a:pt x="4189095" y="2081213"/>
                  </a:moveTo>
                  <a:cubicBezTo>
                    <a:pt x="4189095" y="3230635"/>
                    <a:pt x="3251335" y="4162425"/>
                    <a:pt x="2094548" y="4162425"/>
                  </a:cubicBezTo>
                  <a:cubicBezTo>
                    <a:pt x="937761" y="4162425"/>
                    <a:pt x="0" y="3230635"/>
                    <a:pt x="0" y="2081213"/>
                  </a:cubicBezTo>
                  <a:cubicBezTo>
                    <a:pt x="0" y="931791"/>
                    <a:pt x="937761" y="0"/>
                    <a:pt x="2094548" y="0"/>
                  </a:cubicBezTo>
                  <a:cubicBezTo>
                    <a:pt x="3251335" y="0"/>
                    <a:pt x="4189095" y="931791"/>
                    <a:pt x="4189095" y="2081213"/>
                  </a:cubicBezTo>
                  <a:close/>
                </a:path>
              </a:pathLst>
            </a:custGeom>
            <a:gradFill>
              <a:gsLst>
                <a:gs pos="100000">
                  <a:schemeClr val="accent4">
                    <a:lumMod val="60000"/>
                    <a:lumOff val="40000"/>
                  </a:schemeClr>
                </a:gs>
                <a:gs pos="9000">
                  <a:schemeClr val="accent4">
                    <a:alpha val="0"/>
                    <a:lumMod val="60000"/>
                    <a:lumOff val="40000"/>
                  </a:schemeClr>
                </a:gs>
              </a:gsLst>
              <a:lin ang="16200000" scaled="1"/>
            </a:gradFill>
            <a:ln w="9525" cap="flat">
              <a:noFill/>
              <a:prstDash val="solid"/>
              <a:miter/>
            </a:ln>
            <a:effectLst>
              <a:softEdge rad="508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03FB6F02-854E-4FE9-804A-DB8857089C6D}"/>
              </a:ext>
            </a:extLst>
          </p:cNvPr>
          <p:cNvSpPr txBox="1"/>
          <p:nvPr/>
        </p:nvSpPr>
        <p:spPr>
          <a:xfrm>
            <a:off x="4981496" y="-3078734"/>
            <a:ext cx="22290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Test Process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Donec ornare rutrum neque sit amet pellentesque. Nulla eget dictum tortor. 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65EF2E9-1AD1-41B0-8B7D-52BFF54E44E8}"/>
              </a:ext>
            </a:extLst>
          </p:cNvPr>
          <p:cNvSpPr txBox="1"/>
          <p:nvPr/>
        </p:nvSpPr>
        <p:spPr>
          <a:xfrm>
            <a:off x="5485897" y="-4178693"/>
            <a:ext cx="1220206" cy="115403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04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2D49947-456B-47F5-A515-BB6CFDAE47E3}"/>
              </a:ext>
            </a:extLst>
          </p:cNvPr>
          <p:cNvSpPr/>
          <p:nvPr/>
        </p:nvSpPr>
        <p:spPr>
          <a:xfrm>
            <a:off x="5487797" y="-2592522"/>
            <a:ext cx="1249061" cy="13692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signball-Charts-01" pitchFamily="2" charset="0"/>
                <a:ea typeface="Open Sans" panose="020B0606030504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698C8-5C80-A29D-CF3F-110A16686218}"/>
              </a:ext>
            </a:extLst>
          </p:cNvPr>
          <p:cNvSpPr txBox="1"/>
          <p:nvPr/>
        </p:nvSpPr>
        <p:spPr>
          <a:xfrm>
            <a:off x="855634" y="648062"/>
            <a:ext cx="360066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A3585"/>
                    </a:gs>
                    <a:gs pos="21000">
                      <a:srgbClr val="FA3585">
                        <a:lumMod val="75000"/>
                      </a:srgbClr>
                    </a:gs>
                    <a:gs pos="48000">
                      <a:srgbClr val="E9474E"/>
                    </a:gs>
                    <a:gs pos="82000">
                      <a:srgbClr val="6070FF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Преимущества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A3585"/>
                  </a:gs>
                  <a:gs pos="21000">
                    <a:srgbClr val="FA3585">
                      <a:lumMod val="75000"/>
                    </a:srgbClr>
                  </a:gs>
                  <a:gs pos="48000">
                    <a:srgbClr val="E9474E"/>
                  </a:gs>
                  <a:gs pos="82000">
                    <a:srgbClr val="6070FF"/>
                  </a:gs>
                </a:gsLst>
                <a:lin ang="0" scaled="1"/>
                <a:tileRect/>
              </a:gra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C3DB2488-BA42-4602-89E0-8CEDD44B8C90}"/>
              </a:ext>
            </a:extLst>
          </p:cNvPr>
          <p:cNvGrpSpPr/>
          <p:nvPr/>
        </p:nvGrpSpPr>
        <p:grpSpPr>
          <a:xfrm>
            <a:off x="-2995757" y="-24170691"/>
            <a:ext cx="15954505" cy="30069246"/>
            <a:chOff x="-5487555" y="-2658810"/>
            <a:chExt cx="31913164" cy="60146323"/>
          </a:xfrm>
        </p:grpSpPr>
        <p:grpSp>
          <p:nvGrpSpPr>
            <p:cNvPr id="412" name="Group 411">
              <a:extLst>
                <a:ext uri="{FF2B5EF4-FFF2-40B4-BE49-F238E27FC236}">
                  <a16:creationId xmlns:a16="http://schemas.microsoft.com/office/drawing/2014/main" id="{ED759E7B-51BB-4458-97BF-EF8BCC826286}"/>
                </a:ext>
              </a:extLst>
            </p:cNvPr>
            <p:cNvGrpSpPr/>
            <p:nvPr/>
          </p:nvGrpSpPr>
          <p:grpSpPr>
            <a:xfrm>
              <a:off x="17234116" y="9701601"/>
              <a:ext cx="9191493" cy="9137106"/>
              <a:chOff x="8451073" y="2889337"/>
              <a:chExt cx="7485028" cy="7440739"/>
            </a:xfrm>
          </p:grpSpPr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13A06C3E-C778-474F-A14F-81D51D3E43F6}"/>
                  </a:ext>
                </a:extLst>
              </p:cNvPr>
              <p:cNvSpPr/>
              <p:nvPr/>
            </p:nvSpPr>
            <p:spPr>
              <a:xfrm>
                <a:off x="9167494" y="3709750"/>
                <a:ext cx="6057900" cy="6019800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5BC7AE56-DBC4-4F67-9526-F394A3F48C05}"/>
                  </a:ext>
                </a:extLst>
              </p:cNvPr>
              <p:cNvSpPr/>
              <p:nvPr/>
            </p:nvSpPr>
            <p:spPr>
              <a:xfrm>
                <a:off x="9075076" y="3848108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61075CE8-043E-43CD-89B5-B78F7C16EE67}"/>
                  </a:ext>
                </a:extLst>
              </p:cNvPr>
              <p:cNvSpPr/>
              <p:nvPr/>
            </p:nvSpPr>
            <p:spPr>
              <a:xfrm>
                <a:off x="8451073" y="2889337"/>
                <a:ext cx="7485028" cy="7440739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4318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5E2890E7-434F-44FC-B87C-0A8A7B1AF7B5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5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3" name="Group 412">
              <a:extLst>
                <a:ext uri="{FF2B5EF4-FFF2-40B4-BE49-F238E27FC236}">
                  <a16:creationId xmlns:a16="http://schemas.microsoft.com/office/drawing/2014/main" id="{315FB610-78BD-4561-874B-AA22639784E0}"/>
                </a:ext>
              </a:extLst>
            </p:cNvPr>
            <p:cNvGrpSpPr/>
            <p:nvPr/>
          </p:nvGrpSpPr>
          <p:grpSpPr>
            <a:xfrm>
              <a:off x="2747733" y="8494267"/>
              <a:ext cx="7255892" cy="7212957"/>
              <a:chOff x="8451075" y="2889337"/>
              <a:chExt cx="7485029" cy="7440738"/>
            </a:xfrm>
          </p:grpSpPr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AE4BDEE8-54B7-479D-A5C5-22CA89ED1FB5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3EA3FB88-3B76-445E-900A-219454D7387F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9F6C421E-DE93-4A3B-82E5-642B616D0089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0F6E2236-BD7D-49D9-BB02-D33BA8C8EEED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4" name="Group 413">
              <a:extLst>
                <a:ext uri="{FF2B5EF4-FFF2-40B4-BE49-F238E27FC236}">
                  <a16:creationId xmlns:a16="http://schemas.microsoft.com/office/drawing/2014/main" id="{28481B2C-EC2D-4AF6-BB17-EEF00A4CFA0D}"/>
                </a:ext>
              </a:extLst>
            </p:cNvPr>
            <p:cNvGrpSpPr/>
            <p:nvPr/>
          </p:nvGrpSpPr>
          <p:grpSpPr>
            <a:xfrm>
              <a:off x="-5077178" y="-2658810"/>
              <a:ext cx="12925268" cy="12848788"/>
              <a:chOff x="8451073" y="2889337"/>
              <a:chExt cx="7485028" cy="7440739"/>
            </a:xfrm>
          </p:grpSpPr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99FB99D1-2E7E-4120-922B-28A31879336B}"/>
                  </a:ext>
                </a:extLst>
              </p:cNvPr>
              <p:cNvSpPr/>
              <p:nvPr/>
            </p:nvSpPr>
            <p:spPr>
              <a:xfrm>
                <a:off x="9167494" y="3709750"/>
                <a:ext cx="6057900" cy="6019800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165F56FB-1E04-4F46-86BC-8ABCFE660E25}"/>
                  </a:ext>
                </a:extLst>
              </p:cNvPr>
              <p:cNvSpPr/>
              <p:nvPr/>
            </p:nvSpPr>
            <p:spPr>
              <a:xfrm>
                <a:off x="9075076" y="3848108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F0374B48-A21E-4D54-84AB-04694E88777B}"/>
                  </a:ext>
                </a:extLst>
              </p:cNvPr>
              <p:cNvSpPr/>
              <p:nvPr/>
            </p:nvSpPr>
            <p:spPr>
              <a:xfrm>
                <a:off x="8451073" y="2889337"/>
                <a:ext cx="7485028" cy="7440739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493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C6E05AD5-4150-405C-B02E-34A403ED8038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5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5" name="Group 414">
              <a:extLst>
                <a:ext uri="{FF2B5EF4-FFF2-40B4-BE49-F238E27FC236}">
                  <a16:creationId xmlns:a16="http://schemas.microsoft.com/office/drawing/2014/main" id="{8D938E28-E7FC-4358-9195-B2BCDFC9FFF7}"/>
                </a:ext>
              </a:extLst>
            </p:cNvPr>
            <p:cNvGrpSpPr/>
            <p:nvPr/>
          </p:nvGrpSpPr>
          <p:grpSpPr>
            <a:xfrm>
              <a:off x="17087264" y="1911647"/>
              <a:ext cx="6770922" cy="6730857"/>
              <a:chOff x="8451075" y="2889337"/>
              <a:chExt cx="7485029" cy="7440738"/>
            </a:xfrm>
          </p:grpSpPr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39B6481C-B0AB-4FB0-B4C1-EA3FEB1F0E0A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4B8D314E-FBD2-4129-AF83-807AD67CF780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3C509955-11DC-4A21-82BA-AB598BCDFCD7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A1383E72-FE84-4012-965E-004E05473F4F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6" name="Group 415">
              <a:extLst>
                <a:ext uri="{FF2B5EF4-FFF2-40B4-BE49-F238E27FC236}">
                  <a16:creationId xmlns:a16="http://schemas.microsoft.com/office/drawing/2014/main" id="{281E75CE-3362-4D4D-A7E5-5F2E8ACA512E}"/>
                </a:ext>
              </a:extLst>
            </p:cNvPr>
            <p:cNvGrpSpPr/>
            <p:nvPr/>
          </p:nvGrpSpPr>
          <p:grpSpPr>
            <a:xfrm>
              <a:off x="16823739" y="28849594"/>
              <a:ext cx="9191493" cy="9137106"/>
              <a:chOff x="8451073" y="2889337"/>
              <a:chExt cx="7485028" cy="7440739"/>
            </a:xfrm>
          </p:grpSpPr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12B17058-8332-4149-AFE4-7AFEF9315C23}"/>
                  </a:ext>
                </a:extLst>
              </p:cNvPr>
              <p:cNvSpPr/>
              <p:nvPr/>
            </p:nvSpPr>
            <p:spPr>
              <a:xfrm>
                <a:off x="9167494" y="3709750"/>
                <a:ext cx="6057900" cy="6019800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C3D5148A-66FE-4ABF-AF20-3ACC296548AA}"/>
                  </a:ext>
                </a:extLst>
              </p:cNvPr>
              <p:cNvSpPr/>
              <p:nvPr/>
            </p:nvSpPr>
            <p:spPr>
              <a:xfrm>
                <a:off x="9075076" y="3848108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637C9B21-4BE6-4CF5-BB0B-5BD401E24EE9}"/>
                  </a:ext>
                </a:extLst>
              </p:cNvPr>
              <p:cNvSpPr/>
              <p:nvPr/>
            </p:nvSpPr>
            <p:spPr>
              <a:xfrm>
                <a:off x="8451073" y="2889337"/>
                <a:ext cx="7485028" cy="7440739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4318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F8F3B400-7601-460C-AEB9-5A118FCB9546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5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7" name="Group 416">
              <a:extLst>
                <a:ext uri="{FF2B5EF4-FFF2-40B4-BE49-F238E27FC236}">
                  <a16:creationId xmlns:a16="http://schemas.microsoft.com/office/drawing/2014/main" id="{CF9D19EB-434D-4CE8-B684-D494477C4B4A}"/>
                </a:ext>
              </a:extLst>
            </p:cNvPr>
            <p:cNvGrpSpPr/>
            <p:nvPr/>
          </p:nvGrpSpPr>
          <p:grpSpPr>
            <a:xfrm>
              <a:off x="2337356" y="27642260"/>
              <a:ext cx="7255892" cy="7212957"/>
              <a:chOff x="8451075" y="2889337"/>
              <a:chExt cx="7485029" cy="7440738"/>
            </a:xfrm>
          </p:grpSpPr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C1FA38F1-AC82-456D-BFF4-F17C804DB5D4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669099C3-5B14-402B-90CD-970773CFE510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BA5F5AEB-11CC-45A3-8B2B-B756671C7550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1BFA1D4A-2251-493F-9BD5-5930C0FF8871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8" name="Group 417">
              <a:extLst>
                <a:ext uri="{FF2B5EF4-FFF2-40B4-BE49-F238E27FC236}">
                  <a16:creationId xmlns:a16="http://schemas.microsoft.com/office/drawing/2014/main" id="{6FF816AC-864A-4F89-B94F-B24B88BAA163}"/>
                </a:ext>
              </a:extLst>
            </p:cNvPr>
            <p:cNvGrpSpPr/>
            <p:nvPr/>
          </p:nvGrpSpPr>
          <p:grpSpPr>
            <a:xfrm>
              <a:off x="-5487555" y="16489183"/>
              <a:ext cx="12925268" cy="12848788"/>
              <a:chOff x="8451073" y="2889337"/>
              <a:chExt cx="7485028" cy="7440739"/>
            </a:xfrm>
          </p:grpSpPr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D5CA1E09-4C90-4002-B97D-F70EA69CD9A7}"/>
                  </a:ext>
                </a:extLst>
              </p:cNvPr>
              <p:cNvSpPr/>
              <p:nvPr/>
            </p:nvSpPr>
            <p:spPr>
              <a:xfrm>
                <a:off x="9167494" y="3709750"/>
                <a:ext cx="6057900" cy="6019800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C1DC935E-09A0-4CB9-93DA-74CA415025E0}"/>
                  </a:ext>
                </a:extLst>
              </p:cNvPr>
              <p:cNvSpPr/>
              <p:nvPr/>
            </p:nvSpPr>
            <p:spPr>
              <a:xfrm>
                <a:off x="9075076" y="3848108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89E52D6F-E863-480A-9EE7-E5BDEB8470FE}"/>
                  </a:ext>
                </a:extLst>
              </p:cNvPr>
              <p:cNvSpPr/>
              <p:nvPr/>
            </p:nvSpPr>
            <p:spPr>
              <a:xfrm>
                <a:off x="8451073" y="2889337"/>
                <a:ext cx="7485028" cy="7440739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493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AA2E0BF2-DC55-411D-B0CF-C2D2BE99CDA3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5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9" name="Group 418">
              <a:extLst>
                <a:ext uri="{FF2B5EF4-FFF2-40B4-BE49-F238E27FC236}">
                  <a16:creationId xmlns:a16="http://schemas.microsoft.com/office/drawing/2014/main" id="{A4A504D3-9793-4C52-AE31-E9084F7B6077}"/>
                </a:ext>
              </a:extLst>
            </p:cNvPr>
            <p:cNvGrpSpPr/>
            <p:nvPr/>
          </p:nvGrpSpPr>
          <p:grpSpPr>
            <a:xfrm>
              <a:off x="16676887" y="21059640"/>
              <a:ext cx="6770922" cy="6730857"/>
              <a:chOff x="8451075" y="2889337"/>
              <a:chExt cx="7485029" cy="7440738"/>
            </a:xfrm>
          </p:grpSpPr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3A49FB1D-FE21-4C86-AD1D-8A2C90C0EC24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8DF6F252-D185-4219-838B-E8D4419EEBDA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0F939989-BE70-4F45-AF1A-62ECC509173C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060830FE-BADB-42C9-BA6A-BC8492B08066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0" name="Group 419">
              <a:extLst>
                <a:ext uri="{FF2B5EF4-FFF2-40B4-BE49-F238E27FC236}">
                  <a16:creationId xmlns:a16="http://schemas.microsoft.com/office/drawing/2014/main" id="{AA31F3DA-0775-4C69-8544-A8A331423CE5}"/>
                </a:ext>
              </a:extLst>
            </p:cNvPr>
            <p:cNvGrpSpPr/>
            <p:nvPr/>
          </p:nvGrpSpPr>
          <p:grpSpPr>
            <a:xfrm>
              <a:off x="16823739" y="48350407"/>
              <a:ext cx="9191493" cy="9137106"/>
              <a:chOff x="8451073" y="2889337"/>
              <a:chExt cx="7485028" cy="7440739"/>
            </a:xfrm>
          </p:grpSpPr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E1636E67-0824-4D72-BC81-C75FB120AE89}"/>
                  </a:ext>
                </a:extLst>
              </p:cNvPr>
              <p:cNvSpPr/>
              <p:nvPr/>
            </p:nvSpPr>
            <p:spPr>
              <a:xfrm>
                <a:off x="9167494" y="3709750"/>
                <a:ext cx="6057900" cy="6019800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3CD65B14-600F-4DD8-8E54-22EAACC60A4A}"/>
                  </a:ext>
                </a:extLst>
              </p:cNvPr>
              <p:cNvSpPr/>
              <p:nvPr/>
            </p:nvSpPr>
            <p:spPr>
              <a:xfrm>
                <a:off x="9075076" y="3848108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00D87B5A-8907-46D3-9B51-1989C034F162}"/>
                  </a:ext>
                </a:extLst>
              </p:cNvPr>
              <p:cNvSpPr/>
              <p:nvPr/>
            </p:nvSpPr>
            <p:spPr>
              <a:xfrm>
                <a:off x="8451073" y="2889337"/>
                <a:ext cx="7485028" cy="7440739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4318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3A12D976-8E27-4DC0-81D2-29D14DEA2259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5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1" name="Group 420">
              <a:extLst>
                <a:ext uri="{FF2B5EF4-FFF2-40B4-BE49-F238E27FC236}">
                  <a16:creationId xmlns:a16="http://schemas.microsoft.com/office/drawing/2014/main" id="{ECEAB9B4-E06F-4F50-B9DD-12B5A3D5B575}"/>
                </a:ext>
              </a:extLst>
            </p:cNvPr>
            <p:cNvGrpSpPr/>
            <p:nvPr/>
          </p:nvGrpSpPr>
          <p:grpSpPr>
            <a:xfrm>
              <a:off x="2337356" y="47143073"/>
              <a:ext cx="7255892" cy="7212957"/>
              <a:chOff x="8451075" y="2889337"/>
              <a:chExt cx="7485029" cy="7440738"/>
            </a:xfrm>
          </p:grpSpPr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DB3A2EAC-E40A-4414-B287-2C34708D9FA3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0A6072EF-C907-443F-8192-FC673B1CBE98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20760D7B-95B8-4FC4-AAC9-AAA122E9BF42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3F6D80E2-68A6-4A28-98D0-4C2CE78D1542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A54E0ADB-08B2-4AB6-95B0-EF53BC5FF2F5}"/>
                </a:ext>
              </a:extLst>
            </p:cNvPr>
            <p:cNvGrpSpPr/>
            <p:nvPr/>
          </p:nvGrpSpPr>
          <p:grpSpPr>
            <a:xfrm>
              <a:off x="-5487555" y="35989996"/>
              <a:ext cx="12925268" cy="12848788"/>
              <a:chOff x="8451073" y="2889337"/>
              <a:chExt cx="7485028" cy="7440739"/>
            </a:xfrm>
          </p:grpSpPr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3321EA5C-4B35-4AF9-8CB1-0AC204659A31}"/>
                  </a:ext>
                </a:extLst>
              </p:cNvPr>
              <p:cNvSpPr/>
              <p:nvPr/>
            </p:nvSpPr>
            <p:spPr>
              <a:xfrm>
                <a:off x="9167494" y="3709750"/>
                <a:ext cx="6057900" cy="6019800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5C5EB32E-3B94-4D2D-BCF5-F956715572F4}"/>
                  </a:ext>
                </a:extLst>
              </p:cNvPr>
              <p:cNvSpPr/>
              <p:nvPr/>
            </p:nvSpPr>
            <p:spPr>
              <a:xfrm>
                <a:off x="9075076" y="3848108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03E39664-F7DF-4357-A915-125188010464}"/>
                  </a:ext>
                </a:extLst>
              </p:cNvPr>
              <p:cNvSpPr/>
              <p:nvPr/>
            </p:nvSpPr>
            <p:spPr>
              <a:xfrm>
                <a:off x="8451073" y="2889337"/>
                <a:ext cx="7485028" cy="7440739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493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F07EE7A1-07A0-4692-96CB-398755DFC3F4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5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3" name="Group 422">
              <a:extLst>
                <a:ext uri="{FF2B5EF4-FFF2-40B4-BE49-F238E27FC236}">
                  <a16:creationId xmlns:a16="http://schemas.microsoft.com/office/drawing/2014/main" id="{1C76FF68-44C6-4E2F-B3CA-86BA70C20ED3}"/>
                </a:ext>
              </a:extLst>
            </p:cNvPr>
            <p:cNvGrpSpPr/>
            <p:nvPr/>
          </p:nvGrpSpPr>
          <p:grpSpPr>
            <a:xfrm>
              <a:off x="16676887" y="40560453"/>
              <a:ext cx="6770922" cy="6730857"/>
              <a:chOff x="8451075" y="2889337"/>
              <a:chExt cx="7485029" cy="7440738"/>
            </a:xfrm>
          </p:grpSpPr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BFE424B8-D4E1-4816-A254-08770E8597C0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D71A138B-7F9D-4F44-8C02-6623087C400F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84CEA6A4-CCDE-4231-A283-EB07BDC0EBFC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EBF4F1C9-5920-4EC5-A4B4-C5DCCE93FD95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536D9C3-6C23-41AD-9F45-35847C623D94}"/>
              </a:ext>
            </a:extLst>
          </p:cNvPr>
          <p:cNvGrpSpPr/>
          <p:nvPr/>
        </p:nvGrpSpPr>
        <p:grpSpPr>
          <a:xfrm>
            <a:off x="4004767" y="1659339"/>
            <a:ext cx="4182467" cy="4411537"/>
            <a:chOff x="8736553" y="3611344"/>
            <a:chExt cx="6914068" cy="7292746"/>
          </a:xfrm>
        </p:grpSpPr>
        <p:sp>
          <p:nvSpPr>
            <p:cNvPr id="149" name="One">
              <a:extLst>
                <a:ext uri="{FF2B5EF4-FFF2-40B4-BE49-F238E27FC236}">
                  <a16:creationId xmlns:a16="http://schemas.microsoft.com/office/drawing/2014/main" id="{83EC4E08-C236-4BEA-9FEA-D97FF7E96AE6}"/>
                </a:ext>
              </a:extLst>
            </p:cNvPr>
            <p:cNvSpPr/>
            <p:nvPr/>
          </p:nvSpPr>
          <p:spPr>
            <a:xfrm>
              <a:off x="9395686" y="3903128"/>
              <a:ext cx="5595802" cy="5560608"/>
            </a:xfrm>
            <a:custGeom>
              <a:avLst/>
              <a:gdLst>
                <a:gd name="connsiteX0" fmla="*/ 6057900 w 6057900"/>
                <a:gd name="connsiteY0" fmla="*/ 3009900 h 6019800"/>
                <a:gd name="connsiteX1" fmla="*/ 3028950 w 6057900"/>
                <a:gd name="connsiteY1" fmla="*/ 6019800 h 6019800"/>
                <a:gd name="connsiteX2" fmla="*/ 0 w 6057900"/>
                <a:gd name="connsiteY2" fmla="*/ 3009900 h 6019800"/>
                <a:gd name="connsiteX3" fmla="*/ 3028950 w 6057900"/>
                <a:gd name="connsiteY3" fmla="*/ 0 h 6019800"/>
                <a:gd name="connsiteX4" fmla="*/ 6057900 w 6057900"/>
                <a:gd name="connsiteY4" fmla="*/ 3009900 h 601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6019800">
                  <a:moveTo>
                    <a:pt x="6057900" y="3009900"/>
                  </a:moveTo>
                  <a:cubicBezTo>
                    <a:pt x="6057900" y="4672222"/>
                    <a:pt x="4701793" y="6019800"/>
                    <a:pt x="3028950" y="6019800"/>
                  </a:cubicBezTo>
                  <a:cubicBezTo>
                    <a:pt x="1356107" y="6019800"/>
                    <a:pt x="0" y="4672222"/>
                    <a:pt x="0" y="3009900"/>
                  </a:cubicBezTo>
                  <a:cubicBezTo>
                    <a:pt x="0" y="1347578"/>
                    <a:pt x="1356107" y="0"/>
                    <a:pt x="3028950" y="0"/>
                  </a:cubicBezTo>
                  <a:cubicBezTo>
                    <a:pt x="4701793" y="0"/>
                    <a:pt x="6057900" y="1347578"/>
                    <a:pt x="6057900" y="300990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Two">
              <a:extLst>
                <a:ext uri="{FF2B5EF4-FFF2-40B4-BE49-F238E27FC236}">
                  <a16:creationId xmlns:a16="http://schemas.microsoft.com/office/drawing/2014/main" id="{7843FCEF-0E24-4697-B108-4AB910805B34}"/>
                </a:ext>
              </a:extLst>
            </p:cNvPr>
            <p:cNvSpPr/>
            <p:nvPr/>
          </p:nvSpPr>
          <p:spPr>
            <a:xfrm>
              <a:off x="9312957" y="4030932"/>
              <a:ext cx="5761261" cy="5731667"/>
            </a:xfrm>
            <a:custGeom>
              <a:avLst/>
              <a:gdLst>
                <a:gd name="connsiteX0" fmla="*/ 5568315 w 5562600"/>
                <a:gd name="connsiteY0" fmla="*/ 2767013 h 5534025"/>
                <a:gd name="connsiteX1" fmla="*/ 2784158 w 5562600"/>
                <a:gd name="connsiteY1" fmla="*/ 5534025 h 5534025"/>
                <a:gd name="connsiteX2" fmla="*/ 0 w 5562600"/>
                <a:gd name="connsiteY2" fmla="*/ 2767013 h 5534025"/>
                <a:gd name="connsiteX3" fmla="*/ 2784158 w 5562600"/>
                <a:gd name="connsiteY3" fmla="*/ 0 h 5534025"/>
                <a:gd name="connsiteX4" fmla="*/ 5568315 w 5562600"/>
                <a:gd name="connsiteY4" fmla="*/ 2767013 h 553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2600" h="5534025">
                  <a:moveTo>
                    <a:pt x="5568315" y="2767013"/>
                  </a:moveTo>
                  <a:cubicBezTo>
                    <a:pt x="5568315" y="4295192"/>
                    <a:pt x="4321805" y="5534025"/>
                    <a:pt x="2784158" y="5534025"/>
                  </a:cubicBezTo>
                  <a:cubicBezTo>
                    <a:pt x="1246510" y="5534025"/>
                    <a:pt x="0" y="4295192"/>
                    <a:pt x="0" y="2767013"/>
                  </a:cubicBezTo>
                  <a:cubicBezTo>
                    <a:pt x="0" y="1238834"/>
                    <a:pt x="1246510" y="0"/>
                    <a:pt x="2784158" y="0"/>
                  </a:cubicBezTo>
                  <a:cubicBezTo>
                    <a:pt x="4321805" y="0"/>
                    <a:pt x="5568315" y="1238834"/>
                    <a:pt x="5568315" y="2767013"/>
                  </a:cubicBezTo>
                  <a:close/>
                </a:path>
              </a:pathLst>
            </a:custGeom>
            <a:gradFill flip="none" rotWithShape="1">
              <a:gsLst>
                <a:gs pos="43000">
                  <a:schemeClr val="accent5">
                    <a:lumMod val="75000"/>
                  </a:schemeClr>
                </a:gs>
                <a:gs pos="0">
                  <a:schemeClr val="accent5"/>
                </a:gs>
              </a:gsLst>
              <a:lin ang="16200000" scaled="1"/>
              <a:tileRect/>
            </a:gradFill>
            <a:ln w="9525" cap="flat">
              <a:noFill/>
              <a:prstDash val="solid"/>
              <a:miter/>
            </a:ln>
            <a:effectLst>
              <a:softEdge rad="381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Three">
              <a:extLst>
                <a:ext uri="{FF2B5EF4-FFF2-40B4-BE49-F238E27FC236}">
                  <a16:creationId xmlns:a16="http://schemas.microsoft.com/office/drawing/2014/main" id="{293FF8DC-0561-4561-A512-9596EE015BDB}"/>
                </a:ext>
              </a:extLst>
            </p:cNvPr>
            <p:cNvSpPr/>
            <p:nvPr/>
          </p:nvSpPr>
          <p:spPr>
            <a:xfrm>
              <a:off x="8736553" y="4030932"/>
              <a:ext cx="6914068" cy="6873158"/>
            </a:xfrm>
            <a:custGeom>
              <a:avLst/>
              <a:gdLst>
                <a:gd name="connsiteX0" fmla="*/ 4831080 w 4829175"/>
                <a:gd name="connsiteY0" fmla="*/ 2400300 h 4800600"/>
                <a:gd name="connsiteX1" fmla="*/ 2415540 w 4829175"/>
                <a:gd name="connsiteY1" fmla="*/ 4800600 h 4800600"/>
                <a:gd name="connsiteX2" fmla="*/ 0 w 4829175"/>
                <a:gd name="connsiteY2" fmla="*/ 2400300 h 4800600"/>
                <a:gd name="connsiteX3" fmla="*/ 2415540 w 4829175"/>
                <a:gd name="connsiteY3" fmla="*/ 0 h 4800600"/>
                <a:gd name="connsiteX4" fmla="*/ 4831080 w 4829175"/>
                <a:gd name="connsiteY4" fmla="*/ 2400300 h 48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9175" h="4800600">
                  <a:moveTo>
                    <a:pt x="4831080" y="2400300"/>
                  </a:moveTo>
                  <a:cubicBezTo>
                    <a:pt x="4831080" y="3725949"/>
                    <a:pt x="3749606" y="4800600"/>
                    <a:pt x="2415540" y="4800600"/>
                  </a:cubicBezTo>
                  <a:cubicBezTo>
                    <a:pt x="1081474" y="4800600"/>
                    <a:pt x="0" y="3725949"/>
                    <a:pt x="0" y="2400300"/>
                  </a:cubicBezTo>
                  <a:cubicBezTo>
                    <a:pt x="0" y="1074651"/>
                    <a:pt x="1081474" y="0"/>
                    <a:pt x="2415540" y="0"/>
                  </a:cubicBezTo>
                  <a:cubicBezTo>
                    <a:pt x="3749606" y="0"/>
                    <a:pt x="4831080" y="1074651"/>
                    <a:pt x="4831080" y="2400300"/>
                  </a:cubicBezTo>
                  <a:close/>
                </a:path>
              </a:pathLst>
            </a:custGeom>
            <a:gradFill>
              <a:gsLst>
                <a:gs pos="84000">
                  <a:schemeClr val="accent5">
                    <a:lumMod val="75000"/>
                  </a:schemeClr>
                </a:gs>
                <a:gs pos="19000">
                  <a:schemeClr val="accent5">
                    <a:lumMod val="50000"/>
                  </a:schemeClr>
                </a:gs>
              </a:gsLst>
              <a:lin ang="16200000" scaled="1"/>
            </a:gradFill>
            <a:ln w="9525" cap="flat">
              <a:noFill/>
              <a:prstDash val="solid"/>
              <a:miter/>
            </a:ln>
            <a:effectLst>
              <a:softEdge rad="1270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Four">
              <a:extLst>
                <a:ext uri="{FF2B5EF4-FFF2-40B4-BE49-F238E27FC236}">
                  <a16:creationId xmlns:a16="http://schemas.microsoft.com/office/drawing/2014/main" id="{8365DBFC-A66D-483E-808B-53EB305383A2}"/>
                </a:ext>
              </a:extLst>
            </p:cNvPr>
            <p:cNvSpPr/>
            <p:nvPr/>
          </p:nvSpPr>
          <p:spPr>
            <a:xfrm>
              <a:off x="9856768" y="3611344"/>
              <a:ext cx="4673638" cy="4652347"/>
            </a:xfrm>
            <a:custGeom>
              <a:avLst/>
              <a:gdLst>
                <a:gd name="connsiteX0" fmla="*/ 4189095 w 4181475"/>
                <a:gd name="connsiteY0" fmla="*/ 2081213 h 4162425"/>
                <a:gd name="connsiteX1" fmla="*/ 2094548 w 4181475"/>
                <a:gd name="connsiteY1" fmla="*/ 4162425 h 4162425"/>
                <a:gd name="connsiteX2" fmla="*/ 0 w 4181475"/>
                <a:gd name="connsiteY2" fmla="*/ 2081213 h 4162425"/>
                <a:gd name="connsiteX3" fmla="*/ 2094548 w 4181475"/>
                <a:gd name="connsiteY3" fmla="*/ 0 h 4162425"/>
                <a:gd name="connsiteX4" fmla="*/ 4189095 w 4181475"/>
                <a:gd name="connsiteY4" fmla="*/ 2081213 h 416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1475" h="4162425">
                  <a:moveTo>
                    <a:pt x="4189095" y="2081213"/>
                  </a:moveTo>
                  <a:cubicBezTo>
                    <a:pt x="4189095" y="3230635"/>
                    <a:pt x="3251335" y="4162425"/>
                    <a:pt x="2094548" y="4162425"/>
                  </a:cubicBezTo>
                  <a:cubicBezTo>
                    <a:pt x="937761" y="4162425"/>
                    <a:pt x="0" y="3230635"/>
                    <a:pt x="0" y="2081213"/>
                  </a:cubicBezTo>
                  <a:cubicBezTo>
                    <a:pt x="0" y="931791"/>
                    <a:pt x="937761" y="0"/>
                    <a:pt x="2094548" y="0"/>
                  </a:cubicBezTo>
                  <a:cubicBezTo>
                    <a:pt x="3251335" y="0"/>
                    <a:pt x="4189095" y="931791"/>
                    <a:pt x="4189095" y="2081213"/>
                  </a:cubicBezTo>
                  <a:close/>
                </a:path>
              </a:pathLst>
            </a:custGeom>
            <a:gradFill>
              <a:gsLst>
                <a:gs pos="100000">
                  <a:schemeClr val="accent5">
                    <a:lumMod val="60000"/>
                    <a:lumOff val="40000"/>
                  </a:schemeClr>
                </a:gs>
                <a:gs pos="9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6200000" scaled="1"/>
            </a:gradFill>
            <a:ln w="9525" cap="flat">
              <a:noFill/>
              <a:prstDash val="solid"/>
              <a:miter/>
            </a:ln>
            <a:effectLst>
              <a:softEdge rad="508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B6745887-27BF-431E-8B23-5298B71CB4FC}"/>
              </a:ext>
            </a:extLst>
          </p:cNvPr>
          <p:cNvSpPr txBox="1"/>
          <p:nvPr/>
        </p:nvSpPr>
        <p:spPr>
          <a:xfrm>
            <a:off x="4494950" y="3406421"/>
            <a:ext cx="3289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Обратная связь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FFFFFF"/>
                </a:solidFill>
                <a:latin typeface="Century Gothic"/>
              </a:rPr>
              <a:t>и возможность оценки в реальном времени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0F32FDE8-2C8B-4B25-8C74-997DB2CAA880}"/>
              </a:ext>
            </a:extLst>
          </p:cNvPr>
          <p:cNvSpPr txBox="1"/>
          <p:nvPr/>
        </p:nvSpPr>
        <p:spPr>
          <a:xfrm>
            <a:off x="5485897" y="2401657"/>
            <a:ext cx="1220207" cy="115403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</a:t>
            </a:r>
            <a:r>
              <a:rPr kumimoji="0" lang="ru-RU" sz="68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endParaRPr kumimoji="0" lang="en-US" sz="68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0231BCED-462E-482A-9AD1-564443AFD833}"/>
              </a:ext>
            </a:extLst>
          </p:cNvPr>
          <p:cNvGrpSpPr/>
          <p:nvPr/>
        </p:nvGrpSpPr>
        <p:grpSpPr>
          <a:xfrm>
            <a:off x="4004767" y="7374327"/>
            <a:ext cx="4182467" cy="4411537"/>
            <a:chOff x="12087587" y="7316443"/>
            <a:chExt cx="5194642" cy="5479148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5579718F-9E84-447F-A628-21E3F44C44B9}"/>
                </a:ext>
              </a:extLst>
            </p:cNvPr>
            <p:cNvGrpSpPr/>
            <p:nvPr/>
          </p:nvGrpSpPr>
          <p:grpSpPr>
            <a:xfrm>
              <a:off x="12087587" y="7316443"/>
              <a:ext cx="5194642" cy="5479148"/>
              <a:chOff x="8736553" y="3611344"/>
              <a:chExt cx="6914068" cy="7292746"/>
            </a:xfrm>
          </p:grpSpPr>
          <p:sp>
            <p:nvSpPr>
              <p:cNvPr id="160" name="One">
                <a:extLst>
                  <a:ext uri="{FF2B5EF4-FFF2-40B4-BE49-F238E27FC236}">
                    <a16:creationId xmlns:a16="http://schemas.microsoft.com/office/drawing/2014/main" id="{6F83D5B9-EEDA-4C55-9196-28D7F94B4249}"/>
                  </a:ext>
                </a:extLst>
              </p:cNvPr>
              <p:cNvSpPr/>
              <p:nvPr/>
            </p:nvSpPr>
            <p:spPr>
              <a:xfrm>
                <a:off x="9395686" y="3903128"/>
                <a:ext cx="5595802" cy="5560608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Two">
                <a:extLst>
                  <a:ext uri="{FF2B5EF4-FFF2-40B4-BE49-F238E27FC236}">
                    <a16:creationId xmlns:a16="http://schemas.microsoft.com/office/drawing/2014/main" id="{FBE2FC0F-DA2E-40A7-ACE4-92675E46975B}"/>
                  </a:ext>
                </a:extLst>
              </p:cNvPr>
              <p:cNvSpPr/>
              <p:nvPr/>
            </p:nvSpPr>
            <p:spPr>
              <a:xfrm>
                <a:off x="9312957" y="4030932"/>
                <a:ext cx="5761261" cy="5731667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chemeClr val="bg2">
                      <a:lumMod val="75000"/>
                    </a:schemeClr>
                  </a:gs>
                  <a:gs pos="0">
                    <a:schemeClr val="bg2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Three">
                <a:extLst>
                  <a:ext uri="{FF2B5EF4-FFF2-40B4-BE49-F238E27FC236}">
                    <a16:creationId xmlns:a16="http://schemas.microsoft.com/office/drawing/2014/main" id="{EE03961B-6A23-4FDB-BECD-933AC2C2898D}"/>
                  </a:ext>
                </a:extLst>
              </p:cNvPr>
              <p:cNvSpPr/>
              <p:nvPr/>
            </p:nvSpPr>
            <p:spPr>
              <a:xfrm>
                <a:off x="8736553" y="4030932"/>
                <a:ext cx="6914068" cy="687315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84000">
                    <a:schemeClr val="bg2">
                      <a:lumMod val="75000"/>
                    </a:schemeClr>
                  </a:gs>
                  <a:gs pos="19000">
                    <a:schemeClr val="bg2">
                      <a:lumMod val="50000"/>
                    </a:scheme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1270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Four">
                <a:extLst>
                  <a:ext uri="{FF2B5EF4-FFF2-40B4-BE49-F238E27FC236}">
                    <a16:creationId xmlns:a16="http://schemas.microsoft.com/office/drawing/2014/main" id="{05488752-E239-4370-8ACA-1483128A57C4}"/>
                  </a:ext>
                </a:extLst>
              </p:cNvPr>
              <p:cNvSpPr/>
              <p:nvPr/>
            </p:nvSpPr>
            <p:spPr>
              <a:xfrm>
                <a:off x="9856768" y="3611344"/>
                <a:ext cx="4673638" cy="4652347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2">
                      <a:lumMod val="60000"/>
                      <a:lumOff val="40000"/>
                    </a:schemeClr>
                  </a:gs>
                  <a:gs pos="9000">
                    <a:schemeClr val="bg2">
                      <a:lumMod val="60000"/>
                      <a:lumOff val="40000"/>
                      <a:alpha val="0"/>
                    </a:scheme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470B1200-B6A4-4BC0-ADEA-8553DE5D6249}"/>
                </a:ext>
              </a:extLst>
            </p:cNvPr>
            <p:cNvSpPr txBox="1"/>
            <p:nvPr/>
          </p:nvSpPr>
          <p:spPr>
            <a:xfrm>
              <a:off x="13008039" y="9492069"/>
              <a:ext cx="3337032" cy="149081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Option Seven</a:t>
              </a:r>
            </a:p>
            <a:p>
              <a:pPr marL="0" marR="0" lvl="0" indent="0" algn="ctr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Donec ornare rutrum neque sit amet pellentesque. Nulla eget dictum tortor. 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EDD26CCF-2FE0-486D-BE91-FE077CF91A46}"/>
                </a:ext>
              </a:extLst>
            </p:cNvPr>
            <p:cNvSpPr/>
            <p:nvPr/>
          </p:nvSpPr>
          <p:spPr>
            <a:xfrm>
              <a:off x="13626492" y="7614503"/>
              <a:ext cx="2132693" cy="239828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948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esignball-Electronic-Device-01" pitchFamily="2" charset="0"/>
                  <a:ea typeface="Open Sans" panose="020B0606030504020204" pitchFamily="34" charset="0"/>
                  <a:cs typeface="Arial" panose="020B0604020202020204" pitchFamily="34" charset="0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056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6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2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2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6B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70408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0B7D0FA-6423-B123-ADC3-51B255AD61C2}"/>
              </a:ext>
            </a:extLst>
          </p:cNvPr>
          <p:cNvSpPr txBox="1"/>
          <p:nvPr/>
        </p:nvSpPr>
        <p:spPr>
          <a:xfrm>
            <a:off x="1066800" y="2819400"/>
            <a:ext cx="5105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ru-RU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 Nova" panose="02000506030000020004" pitchFamily="50" charset="0"/>
              </a:rPr>
              <a:t>Активное участие</a:t>
            </a:r>
          </a:p>
          <a:p>
            <a:pPr marL="342900" indent="-342900" algn="l">
              <a:buFont typeface="+mj-lt"/>
              <a:buAutoNum type="arabicPeriod"/>
            </a:pPr>
            <a:endParaRPr lang="ru-RU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Proxima Nova" panose="02000506030000020004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 Nova" panose="02000506030000020004" pitchFamily="50" charset="0"/>
              </a:rPr>
              <a:t>Визуализация </a:t>
            </a:r>
          </a:p>
          <a:p>
            <a:pPr marL="342900" indent="-342900" algn="l">
              <a:buFont typeface="+mj-lt"/>
              <a:buAutoNum type="arabicPeriod"/>
            </a:pPr>
            <a:endParaRPr lang="ru-RU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Proxima Nova" panose="02000506030000020004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 Nova" panose="02000506030000020004" pitchFamily="50" charset="0"/>
              </a:rPr>
              <a:t>Персонализация и дифференциация</a:t>
            </a:r>
          </a:p>
          <a:p>
            <a:pPr marL="342900" indent="-342900" algn="l">
              <a:buFont typeface="+mj-lt"/>
              <a:buAutoNum type="arabicPeriod"/>
            </a:pPr>
            <a:endParaRPr lang="ru-RU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Proxima Nova" panose="02000506030000020004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 Nova" panose="02000506030000020004" pitchFamily="50" charset="0"/>
              </a:rPr>
              <a:t>Стимуляция учебной деятельности</a:t>
            </a:r>
          </a:p>
          <a:p>
            <a:pPr marL="342900" indent="-342900" algn="l">
              <a:buFont typeface="+mj-lt"/>
              <a:buAutoNum type="arabicPeriod"/>
            </a:pPr>
            <a:endParaRPr lang="ru-RU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Proxima Nova" panose="02000506030000020004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 Nova" panose="02000506030000020004" pitchFamily="50" charset="0"/>
              </a:rPr>
              <a:t>Обратная связь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Proxima Nova" panose="02000506030000020004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D6ED36-D4B2-C7E0-34F8-F5E39A723B8A}"/>
              </a:ext>
            </a:extLst>
          </p:cNvPr>
          <p:cNvSpPr txBox="1"/>
          <p:nvPr/>
        </p:nvSpPr>
        <p:spPr>
          <a:xfrm>
            <a:off x="381000" y="1295400"/>
            <a:ext cx="10591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 Nova" panose="02000506030000020004" pitchFamily="50" charset="0"/>
              </a:rPr>
              <a:t>Интерактивные презентации имеют несколько преимуществ для аудитории: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Group 658">
            <a:extLst>
              <a:ext uri="{FF2B5EF4-FFF2-40B4-BE49-F238E27FC236}">
                <a16:creationId xmlns:a16="http://schemas.microsoft.com/office/drawing/2014/main" id="{4818D8AA-0C3A-498D-BB64-D392C280E0F6}"/>
              </a:ext>
            </a:extLst>
          </p:cNvPr>
          <p:cNvGrpSpPr/>
          <p:nvPr/>
        </p:nvGrpSpPr>
        <p:grpSpPr>
          <a:xfrm>
            <a:off x="5222416" y="2114150"/>
            <a:ext cx="1749328" cy="282021"/>
            <a:chOff x="10446192" y="4227958"/>
            <a:chExt cx="3499111" cy="56411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620" name="Freeform 291">
              <a:extLst>
                <a:ext uri="{FF2B5EF4-FFF2-40B4-BE49-F238E27FC236}">
                  <a16:creationId xmlns:a16="http://schemas.microsoft.com/office/drawing/2014/main" id="{186524C4-D760-4BA5-9223-9C5662959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6192" y="4227958"/>
              <a:ext cx="163273" cy="564115"/>
            </a:xfrm>
            <a:custGeom>
              <a:avLst/>
              <a:gdLst>
                <a:gd name="T0" fmla="*/ 90 w 116"/>
                <a:gd name="T1" fmla="*/ 0 h 401"/>
                <a:gd name="T2" fmla="*/ 26 w 116"/>
                <a:gd name="T3" fmla="*/ 0 h 401"/>
                <a:gd name="T4" fmla="*/ 26 w 116"/>
                <a:gd name="T5" fmla="*/ 140 h 401"/>
                <a:gd name="T6" fmla="*/ 0 w 116"/>
                <a:gd name="T7" fmla="*/ 140 h 401"/>
                <a:gd name="T8" fmla="*/ 0 w 116"/>
                <a:gd name="T9" fmla="*/ 401 h 401"/>
                <a:gd name="T10" fmla="*/ 116 w 116"/>
                <a:gd name="T11" fmla="*/ 401 h 401"/>
                <a:gd name="T12" fmla="*/ 116 w 116"/>
                <a:gd name="T13" fmla="*/ 140 h 401"/>
                <a:gd name="T14" fmla="*/ 90 w 116"/>
                <a:gd name="T15" fmla="*/ 140 h 401"/>
                <a:gd name="T16" fmla="*/ 90 w 116"/>
                <a:gd name="T1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0"/>
                  </a:move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1" name="Freeform 292">
              <a:extLst>
                <a:ext uri="{FF2B5EF4-FFF2-40B4-BE49-F238E27FC236}">
                  <a16:creationId xmlns:a16="http://schemas.microsoft.com/office/drawing/2014/main" id="{02626EE5-B2B9-4AB9-A60B-54130BF9F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2820" y="4227958"/>
              <a:ext cx="163273" cy="564115"/>
            </a:xfrm>
            <a:custGeom>
              <a:avLst/>
              <a:gdLst>
                <a:gd name="T0" fmla="*/ 90 w 116"/>
                <a:gd name="T1" fmla="*/ 0 h 401"/>
                <a:gd name="T2" fmla="*/ 26 w 116"/>
                <a:gd name="T3" fmla="*/ 0 h 401"/>
                <a:gd name="T4" fmla="*/ 26 w 116"/>
                <a:gd name="T5" fmla="*/ 140 h 401"/>
                <a:gd name="T6" fmla="*/ 0 w 116"/>
                <a:gd name="T7" fmla="*/ 140 h 401"/>
                <a:gd name="T8" fmla="*/ 0 w 116"/>
                <a:gd name="T9" fmla="*/ 401 h 401"/>
                <a:gd name="T10" fmla="*/ 116 w 116"/>
                <a:gd name="T11" fmla="*/ 401 h 401"/>
                <a:gd name="T12" fmla="*/ 116 w 116"/>
                <a:gd name="T13" fmla="*/ 140 h 401"/>
                <a:gd name="T14" fmla="*/ 90 w 116"/>
                <a:gd name="T15" fmla="*/ 140 h 401"/>
                <a:gd name="T16" fmla="*/ 90 w 116"/>
                <a:gd name="T1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0"/>
                  </a:move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2" name="Freeform 293">
              <a:extLst>
                <a:ext uri="{FF2B5EF4-FFF2-40B4-BE49-F238E27FC236}">
                  <a16:creationId xmlns:a16="http://schemas.microsoft.com/office/drawing/2014/main" id="{5BAA5E2E-780C-4CEF-ACF0-2279FB374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9448" y="4227958"/>
              <a:ext cx="163273" cy="564115"/>
            </a:xfrm>
            <a:custGeom>
              <a:avLst/>
              <a:gdLst>
                <a:gd name="T0" fmla="*/ 90 w 116"/>
                <a:gd name="T1" fmla="*/ 0 h 401"/>
                <a:gd name="T2" fmla="*/ 26 w 116"/>
                <a:gd name="T3" fmla="*/ 0 h 401"/>
                <a:gd name="T4" fmla="*/ 26 w 116"/>
                <a:gd name="T5" fmla="*/ 140 h 401"/>
                <a:gd name="T6" fmla="*/ 0 w 116"/>
                <a:gd name="T7" fmla="*/ 140 h 401"/>
                <a:gd name="T8" fmla="*/ 0 w 116"/>
                <a:gd name="T9" fmla="*/ 401 h 401"/>
                <a:gd name="T10" fmla="*/ 116 w 116"/>
                <a:gd name="T11" fmla="*/ 401 h 401"/>
                <a:gd name="T12" fmla="*/ 116 w 116"/>
                <a:gd name="T13" fmla="*/ 140 h 401"/>
                <a:gd name="T14" fmla="*/ 90 w 116"/>
                <a:gd name="T15" fmla="*/ 140 h 401"/>
                <a:gd name="T16" fmla="*/ 90 w 116"/>
                <a:gd name="T1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0"/>
                  </a:move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3" name="Freeform 294">
              <a:extLst>
                <a:ext uri="{FF2B5EF4-FFF2-40B4-BE49-F238E27FC236}">
                  <a16:creationId xmlns:a16="http://schemas.microsoft.com/office/drawing/2014/main" id="{30B448E5-0CF2-4D75-9097-200322556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7483" y="4227958"/>
              <a:ext cx="163273" cy="564115"/>
            </a:xfrm>
            <a:custGeom>
              <a:avLst/>
              <a:gdLst>
                <a:gd name="T0" fmla="*/ 90 w 116"/>
                <a:gd name="T1" fmla="*/ 0 h 401"/>
                <a:gd name="T2" fmla="*/ 26 w 116"/>
                <a:gd name="T3" fmla="*/ 0 h 401"/>
                <a:gd name="T4" fmla="*/ 26 w 116"/>
                <a:gd name="T5" fmla="*/ 140 h 401"/>
                <a:gd name="T6" fmla="*/ 0 w 116"/>
                <a:gd name="T7" fmla="*/ 140 h 401"/>
                <a:gd name="T8" fmla="*/ 0 w 116"/>
                <a:gd name="T9" fmla="*/ 401 h 401"/>
                <a:gd name="T10" fmla="*/ 116 w 116"/>
                <a:gd name="T11" fmla="*/ 401 h 401"/>
                <a:gd name="T12" fmla="*/ 116 w 116"/>
                <a:gd name="T13" fmla="*/ 140 h 401"/>
                <a:gd name="T14" fmla="*/ 90 w 116"/>
                <a:gd name="T15" fmla="*/ 140 h 401"/>
                <a:gd name="T16" fmla="*/ 90 w 116"/>
                <a:gd name="T1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0"/>
                  </a:move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4" name="Freeform 295">
              <a:extLst>
                <a:ext uri="{FF2B5EF4-FFF2-40B4-BE49-F238E27FC236}">
                  <a16:creationId xmlns:a16="http://schemas.microsoft.com/office/drawing/2014/main" id="{0D16DC9A-F5FA-4094-B9BA-65E6EDCA2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4110" y="4227958"/>
              <a:ext cx="163273" cy="564115"/>
            </a:xfrm>
            <a:custGeom>
              <a:avLst/>
              <a:gdLst>
                <a:gd name="T0" fmla="*/ 90 w 116"/>
                <a:gd name="T1" fmla="*/ 0 h 401"/>
                <a:gd name="T2" fmla="*/ 26 w 116"/>
                <a:gd name="T3" fmla="*/ 0 h 401"/>
                <a:gd name="T4" fmla="*/ 26 w 116"/>
                <a:gd name="T5" fmla="*/ 140 h 401"/>
                <a:gd name="T6" fmla="*/ 0 w 116"/>
                <a:gd name="T7" fmla="*/ 140 h 401"/>
                <a:gd name="T8" fmla="*/ 0 w 116"/>
                <a:gd name="T9" fmla="*/ 401 h 401"/>
                <a:gd name="T10" fmla="*/ 116 w 116"/>
                <a:gd name="T11" fmla="*/ 401 h 401"/>
                <a:gd name="T12" fmla="*/ 116 w 116"/>
                <a:gd name="T13" fmla="*/ 140 h 401"/>
                <a:gd name="T14" fmla="*/ 90 w 116"/>
                <a:gd name="T15" fmla="*/ 140 h 401"/>
                <a:gd name="T16" fmla="*/ 90 w 116"/>
                <a:gd name="T1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0"/>
                  </a:move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5" name="Freeform 296">
              <a:extLst>
                <a:ext uri="{FF2B5EF4-FFF2-40B4-BE49-F238E27FC236}">
                  <a16:creationId xmlns:a16="http://schemas.microsoft.com/office/drawing/2014/main" id="{60750EC0-8D8E-4257-B55F-1AE126537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30738" y="4227958"/>
              <a:ext cx="163273" cy="564115"/>
            </a:xfrm>
            <a:custGeom>
              <a:avLst/>
              <a:gdLst>
                <a:gd name="T0" fmla="*/ 90 w 116"/>
                <a:gd name="T1" fmla="*/ 0 h 401"/>
                <a:gd name="T2" fmla="*/ 26 w 116"/>
                <a:gd name="T3" fmla="*/ 0 h 401"/>
                <a:gd name="T4" fmla="*/ 26 w 116"/>
                <a:gd name="T5" fmla="*/ 140 h 401"/>
                <a:gd name="T6" fmla="*/ 0 w 116"/>
                <a:gd name="T7" fmla="*/ 140 h 401"/>
                <a:gd name="T8" fmla="*/ 0 w 116"/>
                <a:gd name="T9" fmla="*/ 401 h 401"/>
                <a:gd name="T10" fmla="*/ 116 w 116"/>
                <a:gd name="T11" fmla="*/ 401 h 401"/>
                <a:gd name="T12" fmla="*/ 116 w 116"/>
                <a:gd name="T13" fmla="*/ 140 h 401"/>
                <a:gd name="T14" fmla="*/ 90 w 116"/>
                <a:gd name="T15" fmla="*/ 140 h 401"/>
                <a:gd name="T16" fmla="*/ 90 w 116"/>
                <a:gd name="T1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0"/>
                  </a:move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6" name="Freeform 297">
              <a:extLst>
                <a:ext uri="{FF2B5EF4-FFF2-40B4-BE49-F238E27FC236}">
                  <a16:creationId xmlns:a16="http://schemas.microsoft.com/office/drawing/2014/main" id="{37AE6CD3-9E8D-4E2A-BCA7-3CB6A10D4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8774" y="4227958"/>
              <a:ext cx="163273" cy="564115"/>
            </a:xfrm>
            <a:custGeom>
              <a:avLst/>
              <a:gdLst>
                <a:gd name="T0" fmla="*/ 90 w 116"/>
                <a:gd name="T1" fmla="*/ 0 h 401"/>
                <a:gd name="T2" fmla="*/ 26 w 116"/>
                <a:gd name="T3" fmla="*/ 0 h 401"/>
                <a:gd name="T4" fmla="*/ 26 w 116"/>
                <a:gd name="T5" fmla="*/ 140 h 401"/>
                <a:gd name="T6" fmla="*/ 0 w 116"/>
                <a:gd name="T7" fmla="*/ 140 h 401"/>
                <a:gd name="T8" fmla="*/ 0 w 116"/>
                <a:gd name="T9" fmla="*/ 401 h 401"/>
                <a:gd name="T10" fmla="*/ 116 w 116"/>
                <a:gd name="T11" fmla="*/ 401 h 401"/>
                <a:gd name="T12" fmla="*/ 116 w 116"/>
                <a:gd name="T13" fmla="*/ 140 h 401"/>
                <a:gd name="T14" fmla="*/ 90 w 116"/>
                <a:gd name="T15" fmla="*/ 140 h 401"/>
                <a:gd name="T16" fmla="*/ 90 w 116"/>
                <a:gd name="T1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0"/>
                  </a:move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7" name="Freeform 298">
              <a:extLst>
                <a:ext uri="{FF2B5EF4-FFF2-40B4-BE49-F238E27FC236}">
                  <a16:creationId xmlns:a16="http://schemas.microsoft.com/office/drawing/2014/main" id="{BE0B92A1-0026-45E7-B7EC-D6C68186C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5402" y="4227958"/>
              <a:ext cx="163273" cy="564115"/>
            </a:xfrm>
            <a:custGeom>
              <a:avLst/>
              <a:gdLst>
                <a:gd name="T0" fmla="*/ 90 w 116"/>
                <a:gd name="T1" fmla="*/ 0 h 401"/>
                <a:gd name="T2" fmla="*/ 26 w 116"/>
                <a:gd name="T3" fmla="*/ 0 h 401"/>
                <a:gd name="T4" fmla="*/ 26 w 116"/>
                <a:gd name="T5" fmla="*/ 140 h 401"/>
                <a:gd name="T6" fmla="*/ 0 w 116"/>
                <a:gd name="T7" fmla="*/ 140 h 401"/>
                <a:gd name="T8" fmla="*/ 0 w 116"/>
                <a:gd name="T9" fmla="*/ 401 h 401"/>
                <a:gd name="T10" fmla="*/ 116 w 116"/>
                <a:gd name="T11" fmla="*/ 401 h 401"/>
                <a:gd name="T12" fmla="*/ 116 w 116"/>
                <a:gd name="T13" fmla="*/ 140 h 401"/>
                <a:gd name="T14" fmla="*/ 90 w 116"/>
                <a:gd name="T15" fmla="*/ 140 h 401"/>
                <a:gd name="T16" fmla="*/ 90 w 116"/>
                <a:gd name="T1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0"/>
                  </a:move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8" name="Freeform 299">
              <a:extLst>
                <a:ext uri="{FF2B5EF4-FFF2-40B4-BE49-F238E27FC236}">
                  <a16:creationId xmlns:a16="http://schemas.microsoft.com/office/drawing/2014/main" id="{24E5A6C4-49F0-4530-875C-DD0930E27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2030" y="4227958"/>
              <a:ext cx="163273" cy="564115"/>
            </a:xfrm>
            <a:custGeom>
              <a:avLst/>
              <a:gdLst>
                <a:gd name="T0" fmla="*/ 90 w 116"/>
                <a:gd name="T1" fmla="*/ 140 h 401"/>
                <a:gd name="T2" fmla="*/ 90 w 116"/>
                <a:gd name="T3" fmla="*/ 0 h 401"/>
                <a:gd name="T4" fmla="*/ 26 w 116"/>
                <a:gd name="T5" fmla="*/ 0 h 401"/>
                <a:gd name="T6" fmla="*/ 26 w 116"/>
                <a:gd name="T7" fmla="*/ 140 h 401"/>
                <a:gd name="T8" fmla="*/ 0 w 116"/>
                <a:gd name="T9" fmla="*/ 140 h 401"/>
                <a:gd name="T10" fmla="*/ 0 w 116"/>
                <a:gd name="T11" fmla="*/ 401 h 401"/>
                <a:gd name="T12" fmla="*/ 116 w 116"/>
                <a:gd name="T13" fmla="*/ 401 h 401"/>
                <a:gd name="T14" fmla="*/ 116 w 116"/>
                <a:gd name="T15" fmla="*/ 140 h 401"/>
                <a:gd name="T16" fmla="*/ 90 w 116"/>
                <a:gd name="T17" fmla="*/ 14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90" y="140"/>
                  </a:moveTo>
                  <a:lnTo>
                    <a:pt x="90" y="0"/>
                  </a:lnTo>
                  <a:lnTo>
                    <a:pt x="26" y="0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0" y="401"/>
                  </a:lnTo>
                  <a:lnTo>
                    <a:pt x="116" y="401"/>
                  </a:lnTo>
                  <a:lnTo>
                    <a:pt x="116" y="140"/>
                  </a:lnTo>
                  <a:lnTo>
                    <a:pt x="90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8" name="Group 657">
            <a:extLst>
              <a:ext uri="{FF2B5EF4-FFF2-40B4-BE49-F238E27FC236}">
                <a16:creationId xmlns:a16="http://schemas.microsoft.com/office/drawing/2014/main" id="{763CF4FB-7228-4B62-B025-215B8B3BAA8D}"/>
              </a:ext>
            </a:extLst>
          </p:cNvPr>
          <p:cNvGrpSpPr/>
          <p:nvPr/>
        </p:nvGrpSpPr>
        <p:grpSpPr>
          <a:xfrm>
            <a:off x="5222416" y="4446973"/>
            <a:ext cx="1749328" cy="282021"/>
            <a:chOff x="10446192" y="8894211"/>
            <a:chExt cx="3499111" cy="56411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629" name="Freeform 300">
              <a:extLst>
                <a:ext uri="{FF2B5EF4-FFF2-40B4-BE49-F238E27FC236}">
                  <a16:creationId xmlns:a16="http://schemas.microsoft.com/office/drawing/2014/main" id="{5FE68D12-B172-4274-845D-89698DEE5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2030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0" name="Freeform 301">
              <a:extLst>
                <a:ext uri="{FF2B5EF4-FFF2-40B4-BE49-F238E27FC236}">
                  <a16:creationId xmlns:a16="http://schemas.microsoft.com/office/drawing/2014/main" id="{2CD19A97-B2F3-4702-8001-F75B6BECF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5402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1" name="Freeform 302">
              <a:extLst>
                <a:ext uri="{FF2B5EF4-FFF2-40B4-BE49-F238E27FC236}">
                  <a16:creationId xmlns:a16="http://schemas.microsoft.com/office/drawing/2014/main" id="{51EAF810-A305-4054-912F-6ED36EF5B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8774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2" name="Freeform 303">
              <a:extLst>
                <a:ext uri="{FF2B5EF4-FFF2-40B4-BE49-F238E27FC236}">
                  <a16:creationId xmlns:a16="http://schemas.microsoft.com/office/drawing/2014/main" id="{5E3249E3-A81B-4A8F-8600-4C8688DED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30738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3" name="Freeform 304">
              <a:extLst>
                <a:ext uri="{FF2B5EF4-FFF2-40B4-BE49-F238E27FC236}">
                  <a16:creationId xmlns:a16="http://schemas.microsoft.com/office/drawing/2014/main" id="{6958C0DA-661D-4522-A638-478AFE9A4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4110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4" name="Freeform 305">
              <a:extLst>
                <a:ext uri="{FF2B5EF4-FFF2-40B4-BE49-F238E27FC236}">
                  <a16:creationId xmlns:a16="http://schemas.microsoft.com/office/drawing/2014/main" id="{6E68199C-FCAB-48F9-9AB8-7F769EF35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7483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5" name="Freeform 306">
              <a:extLst>
                <a:ext uri="{FF2B5EF4-FFF2-40B4-BE49-F238E27FC236}">
                  <a16:creationId xmlns:a16="http://schemas.microsoft.com/office/drawing/2014/main" id="{E0D27B61-C921-4A8B-8A3A-EF614FDA1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9448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6" name="Freeform 307">
              <a:extLst>
                <a:ext uri="{FF2B5EF4-FFF2-40B4-BE49-F238E27FC236}">
                  <a16:creationId xmlns:a16="http://schemas.microsoft.com/office/drawing/2014/main" id="{206176FD-4EFD-422D-900D-B1E8C99CA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2820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7" name="Freeform 308">
              <a:extLst>
                <a:ext uri="{FF2B5EF4-FFF2-40B4-BE49-F238E27FC236}">
                  <a16:creationId xmlns:a16="http://schemas.microsoft.com/office/drawing/2014/main" id="{312CA0E8-A1E9-4130-9F7E-9C27DAC10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6192" y="8894211"/>
              <a:ext cx="163273" cy="564115"/>
            </a:xfrm>
            <a:custGeom>
              <a:avLst/>
              <a:gdLst>
                <a:gd name="T0" fmla="*/ 0 w 116"/>
                <a:gd name="T1" fmla="*/ 261 h 401"/>
                <a:gd name="T2" fmla="*/ 26 w 116"/>
                <a:gd name="T3" fmla="*/ 261 h 401"/>
                <a:gd name="T4" fmla="*/ 26 w 116"/>
                <a:gd name="T5" fmla="*/ 401 h 401"/>
                <a:gd name="T6" fmla="*/ 90 w 116"/>
                <a:gd name="T7" fmla="*/ 401 h 401"/>
                <a:gd name="T8" fmla="*/ 90 w 116"/>
                <a:gd name="T9" fmla="*/ 261 h 401"/>
                <a:gd name="T10" fmla="*/ 116 w 116"/>
                <a:gd name="T11" fmla="*/ 261 h 401"/>
                <a:gd name="T12" fmla="*/ 116 w 116"/>
                <a:gd name="T13" fmla="*/ 0 h 401"/>
                <a:gd name="T14" fmla="*/ 0 w 116"/>
                <a:gd name="T15" fmla="*/ 0 h 401"/>
                <a:gd name="T16" fmla="*/ 0 w 116"/>
                <a:gd name="T17" fmla="*/ 26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401">
                  <a:moveTo>
                    <a:pt x="0" y="261"/>
                  </a:moveTo>
                  <a:lnTo>
                    <a:pt x="26" y="261"/>
                  </a:lnTo>
                  <a:lnTo>
                    <a:pt x="26" y="401"/>
                  </a:lnTo>
                  <a:lnTo>
                    <a:pt x="90" y="401"/>
                  </a:lnTo>
                  <a:lnTo>
                    <a:pt x="90" y="261"/>
                  </a:lnTo>
                  <a:lnTo>
                    <a:pt x="116" y="261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7" name="Group 656">
            <a:extLst>
              <a:ext uri="{FF2B5EF4-FFF2-40B4-BE49-F238E27FC236}">
                <a16:creationId xmlns:a16="http://schemas.microsoft.com/office/drawing/2014/main" id="{9FC8B69B-1AB1-4C09-8DEB-724870B69732}"/>
              </a:ext>
            </a:extLst>
          </p:cNvPr>
          <p:cNvGrpSpPr/>
          <p:nvPr/>
        </p:nvGrpSpPr>
        <p:grpSpPr>
          <a:xfrm>
            <a:off x="7123033" y="2546675"/>
            <a:ext cx="281469" cy="1749793"/>
            <a:chOff x="14247920" y="5093121"/>
            <a:chExt cx="563011" cy="3500042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638" name="Freeform 309">
              <a:extLst>
                <a:ext uri="{FF2B5EF4-FFF2-40B4-BE49-F238E27FC236}">
                  <a16:creationId xmlns:a16="http://schemas.microsoft.com/office/drawing/2014/main" id="{E48F7580-88AA-426C-B17F-4683631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5093121"/>
              <a:ext cx="563011" cy="163185"/>
            </a:xfrm>
            <a:custGeom>
              <a:avLst/>
              <a:gdLst>
                <a:gd name="T0" fmla="*/ 260 w 400"/>
                <a:gd name="T1" fmla="*/ 26 h 116"/>
                <a:gd name="T2" fmla="*/ 260 w 400"/>
                <a:gd name="T3" fmla="*/ 0 h 116"/>
                <a:gd name="T4" fmla="*/ 0 w 400"/>
                <a:gd name="T5" fmla="*/ 0 h 116"/>
                <a:gd name="T6" fmla="*/ 0 w 400"/>
                <a:gd name="T7" fmla="*/ 116 h 116"/>
                <a:gd name="T8" fmla="*/ 260 w 400"/>
                <a:gd name="T9" fmla="*/ 116 h 116"/>
                <a:gd name="T10" fmla="*/ 260 w 400"/>
                <a:gd name="T11" fmla="*/ 90 h 116"/>
                <a:gd name="T12" fmla="*/ 400 w 400"/>
                <a:gd name="T13" fmla="*/ 90 h 116"/>
                <a:gd name="T14" fmla="*/ 400 w 400"/>
                <a:gd name="T15" fmla="*/ 26 h 116"/>
                <a:gd name="T16" fmla="*/ 260 w 400"/>
                <a:gd name="T17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260" y="26"/>
                  </a:moveTo>
                  <a:lnTo>
                    <a:pt x="260" y="0"/>
                  </a:lnTo>
                  <a:lnTo>
                    <a:pt x="0" y="0"/>
                  </a:lnTo>
                  <a:lnTo>
                    <a:pt x="0" y="116"/>
                  </a:lnTo>
                  <a:lnTo>
                    <a:pt x="260" y="116"/>
                  </a:lnTo>
                  <a:lnTo>
                    <a:pt x="260" y="90"/>
                  </a:lnTo>
                  <a:lnTo>
                    <a:pt x="400" y="90"/>
                  </a:lnTo>
                  <a:lnTo>
                    <a:pt x="400" y="26"/>
                  </a:lnTo>
                  <a:lnTo>
                    <a:pt x="260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9" name="Freeform 310">
              <a:extLst>
                <a:ext uri="{FF2B5EF4-FFF2-40B4-BE49-F238E27FC236}">
                  <a16:creationId xmlns:a16="http://schemas.microsoft.com/office/drawing/2014/main" id="{2AF04F73-42A8-4A99-89EC-410A80802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5509525"/>
              <a:ext cx="563011" cy="164592"/>
            </a:xfrm>
            <a:custGeom>
              <a:avLst/>
              <a:gdLst>
                <a:gd name="T0" fmla="*/ 260 w 400"/>
                <a:gd name="T1" fmla="*/ 0 h 117"/>
                <a:gd name="T2" fmla="*/ 0 w 400"/>
                <a:gd name="T3" fmla="*/ 0 h 117"/>
                <a:gd name="T4" fmla="*/ 0 w 400"/>
                <a:gd name="T5" fmla="*/ 117 h 117"/>
                <a:gd name="T6" fmla="*/ 260 w 400"/>
                <a:gd name="T7" fmla="*/ 117 h 117"/>
                <a:gd name="T8" fmla="*/ 260 w 400"/>
                <a:gd name="T9" fmla="*/ 91 h 117"/>
                <a:gd name="T10" fmla="*/ 400 w 400"/>
                <a:gd name="T11" fmla="*/ 91 h 117"/>
                <a:gd name="T12" fmla="*/ 400 w 400"/>
                <a:gd name="T13" fmla="*/ 27 h 117"/>
                <a:gd name="T14" fmla="*/ 260 w 400"/>
                <a:gd name="T15" fmla="*/ 27 h 117"/>
                <a:gd name="T16" fmla="*/ 260 w 400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7">
                  <a:moveTo>
                    <a:pt x="260" y="0"/>
                  </a:moveTo>
                  <a:lnTo>
                    <a:pt x="0" y="0"/>
                  </a:lnTo>
                  <a:lnTo>
                    <a:pt x="0" y="117"/>
                  </a:lnTo>
                  <a:lnTo>
                    <a:pt x="260" y="117"/>
                  </a:lnTo>
                  <a:lnTo>
                    <a:pt x="260" y="91"/>
                  </a:lnTo>
                  <a:lnTo>
                    <a:pt x="400" y="91"/>
                  </a:lnTo>
                  <a:lnTo>
                    <a:pt x="400" y="27"/>
                  </a:lnTo>
                  <a:lnTo>
                    <a:pt x="260" y="27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0" name="Freeform 311">
              <a:extLst>
                <a:ext uri="{FF2B5EF4-FFF2-40B4-BE49-F238E27FC236}">
                  <a16:creationId xmlns:a16="http://schemas.microsoft.com/office/drawing/2014/main" id="{B08104DE-B722-463B-880A-33142FEF5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5927335"/>
              <a:ext cx="563011" cy="163185"/>
            </a:xfrm>
            <a:custGeom>
              <a:avLst/>
              <a:gdLst>
                <a:gd name="T0" fmla="*/ 260 w 400"/>
                <a:gd name="T1" fmla="*/ 0 h 116"/>
                <a:gd name="T2" fmla="*/ 0 w 400"/>
                <a:gd name="T3" fmla="*/ 0 h 116"/>
                <a:gd name="T4" fmla="*/ 0 w 400"/>
                <a:gd name="T5" fmla="*/ 116 h 116"/>
                <a:gd name="T6" fmla="*/ 260 w 400"/>
                <a:gd name="T7" fmla="*/ 116 h 116"/>
                <a:gd name="T8" fmla="*/ 260 w 400"/>
                <a:gd name="T9" fmla="*/ 90 h 116"/>
                <a:gd name="T10" fmla="*/ 400 w 400"/>
                <a:gd name="T11" fmla="*/ 90 h 116"/>
                <a:gd name="T12" fmla="*/ 400 w 400"/>
                <a:gd name="T13" fmla="*/ 26 h 116"/>
                <a:gd name="T14" fmla="*/ 260 w 400"/>
                <a:gd name="T15" fmla="*/ 26 h 116"/>
                <a:gd name="T16" fmla="*/ 260 w 400"/>
                <a:gd name="T1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260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260" y="116"/>
                  </a:lnTo>
                  <a:lnTo>
                    <a:pt x="260" y="90"/>
                  </a:lnTo>
                  <a:lnTo>
                    <a:pt x="400" y="90"/>
                  </a:lnTo>
                  <a:lnTo>
                    <a:pt x="400" y="26"/>
                  </a:lnTo>
                  <a:lnTo>
                    <a:pt x="260" y="26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1" name="Freeform 312">
              <a:extLst>
                <a:ext uri="{FF2B5EF4-FFF2-40B4-BE49-F238E27FC236}">
                  <a16:creationId xmlns:a16="http://schemas.microsoft.com/office/drawing/2014/main" id="{728BF38B-C15E-4CFF-8A60-E4D935AFC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6343739"/>
              <a:ext cx="563011" cy="164592"/>
            </a:xfrm>
            <a:custGeom>
              <a:avLst/>
              <a:gdLst>
                <a:gd name="T0" fmla="*/ 260 w 400"/>
                <a:gd name="T1" fmla="*/ 0 h 117"/>
                <a:gd name="T2" fmla="*/ 0 w 400"/>
                <a:gd name="T3" fmla="*/ 0 h 117"/>
                <a:gd name="T4" fmla="*/ 0 w 400"/>
                <a:gd name="T5" fmla="*/ 117 h 117"/>
                <a:gd name="T6" fmla="*/ 260 w 400"/>
                <a:gd name="T7" fmla="*/ 117 h 117"/>
                <a:gd name="T8" fmla="*/ 260 w 400"/>
                <a:gd name="T9" fmla="*/ 91 h 117"/>
                <a:gd name="T10" fmla="*/ 400 w 400"/>
                <a:gd name="T11" fmla="*/ 91 h 117"/>
                <a:gd name="T12" fmla="*/ 400 w 400"/>
                <a:gd name="T13" fmla="*/ 26 h 117"/>
                <a:gd name="T14" fmla="*/ 260 w 400"/>
                <a:gd name="T15" fmla="*/ 26 h 117"/>
                <a:gd name="T16" fmla="*/ 260 w 400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7">
                  <a:moveTo>
                    <a:pt x="260" y="0"/>
                  </a:moveTo>
                  <a:lnTo>
                    <a:pt x="0" y="0"/>
                  </a:lnTo>
                  <a:lnTo>
                    <a:pt x="0" y="117"/>
                  </a:lnTo>
                  <a:lnTo>
                    <a:pt x="260" y="117"/>
                  </a:lnTo>
                  <a:lnTo>
                    <a:pt x="260" y="91"/>
                  </a:lnTo>
                  <a:lnTo>
                    <a:pt x="400" y="91"/>
                  </a:lnTo>
                  <a:lnTo>
                    <a:pt x="400" y="26"/>
                  </a:lnTo>
                  <a:lnTo>
                    <a:pt x="260" y="26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2" name="Freeform 313">
              <a:extLst>
                <a:ext uri="{FF2B5EF4-FFF2-40B4-BE49-F238E27FC236}">
                  <a16:creationId xmlns:a16="http://schemas.microsoft.com/office/drawing/2014/main" id="{1C15651B-8A3A-46BF-B9F3-3F34158C0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6761549"/>
              <a:ext cx="563011" cy="163185"/>
            </a:xfrm>
            <a:custGeom>
              <a:avLst/>
              <a:gdLst>
                <a:gd name="T0" fmla="*/ 260 w 400"/>
                <a:gd name="T1" fmla="*/ 0 h 116"/>
                <a:gd name="T2" fmla="*/ 0 w 400"/>
                <a:gd name="T3" fmla="*/ 0 h 116"/>
                <a:gd name="T4" fmla="*/ 0 w 400"/>
                <a:gd name="T5" fmla="*/ 116 h 116"/>
                <a:gd name="T6" fmla="*/ 260 w 400"/>
                <a:gd name="T7" fmla="*/ 116 h 116"/>
                <a:gd name="T8" fmla="*/ 260 w 400"/>
                <a:gd name="T9" fmla="*/ 90 h 116"/>
                <a:gd name="T10" fmla="*/ 400 w 400"/>
                <a:gd name="T11" fmla="*/ 90 h 116"/>
                <a:gd name="T12" fmla="*/ 400 w 400"/>
                <a:gd name="T13" fmla="*/ 26 h 116"/>
                <a:gd name="T14" fmla="*/ 260 w 400"/>
                <a:gd name="T15" fmla="*/ 26 h 116"/>
                <a:gd name="T16" fmla="*/ 260 w 400"/>
                <a:gd name="T1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260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260" y="116"/>
                  </a:lnTo>
                  <a:lnTo>
                    <a:pt x="260" y="90"/>
                  </a:lnTo>
                  <a:lnTo>
                    <a:pt x="400" y="90"/>
                  </a:lnTo>
                  <a:lnTo>
                    <a:pt x="400" y="26"/>
                  </a:lnTo>
                  <a:lnTo>
                    <a:pt x="260" y="26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3" name="Freeform 314">
              <a:extLst>
                <a:ext uri="{FF2B5EF4-FFF2-40B4-BE49-F238E27FC236}">
                  <a16:creationId xmlns:a16="http://schemas.microsoft.com/office/drawing/2014/main" id="{AF588C1F-84DA-4A5D-953F-48FBE0DE6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7177953"/>
              <a:ext cx="563011" cy="164592"/>
            </a:xfrm>
            <a:custGeom>
              <a:avLst/>
              <a:gdLst>
                <a:gd name="T0" fmla="*/ 260 w 400"/>
                <a:gd name="T1" fmla="*/ 0 h 117"/>
                <a:gd name="T2" fmla="*/ 0 w 400"/>
                <a:gd name="T3" fmla="*/ 0 h 117"/>
                <a:gd name="T4" fmla="*/ 0 w 400"/>
                <a:gd name="T5" fmla="*/ 117 h 117"/>
                <a:gd name="T6" fmla="*/ 260 w 400"/>
                <a:gd name="T7" fmla="*/ 117 h 117"/>
                <a:gd name="T8" fmla="*/ 260 w 400"/>
                <a:gd name="T9" fmla="*/ 91 h 117"/>
                <a:gd name="T10" fmla="*/ 400 w 400"/>
                <a:gd name="T11" fmla="*/ 91 h 117"/>
                <a:gd name="T12" fmla="*/ 400 w 400"/>
                <a:gd name="T13" fmla="*/ 26 h 117"/>
                <a:gd name="T14" fmla="*/ 260 w 400"/>
                <a:gd name="T15" fmla="*/ 26 h 117"/>
                <a:gd name="T16" fmla="*/ 260 w 400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7">
                  <a:moveTo>
                    <a:pt x="260" y="0"/>
                  </a:moveTo>
                  <a:lnTo>
                    <a:pt x="0" y="0"/>
                  </a:lnTo>
                  <a:lnTo>
                    <a:pt x="0" y="117"/>
                  </a:lnTo>
                  <a:lnTo>
                    <a:pt x="260" y="117"/>
                  </a:lnTo>
                  <a:lnTo>
                    <a:pt x="260" y="91"/>
                  </a:lnTo>
                  <a:lnTo>
                    <a:pt x="400" y="91"/>
                  </a:lnTo>
                  <a:lnTo>
                    <a:pt x="400" y="26"/>
                  </a:lnTo>
                  <a:lnTo>
                    <a:pt x="260" y="26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4" name="Freeform 315">
              <a:extLst>
                <a:ext uri="{FF2B5EF4-FFF2-40B4-BE49-F238E27FC236}">
                  <a16:creationId xmlns:a16="http://schemas.microsoft.com/office/drawing/2014/main" id="{EE0EC2E8-0251-44AB-BAE8-D3C5AD0B2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7595764"/>
              <a:ext cx="563011" cy="163185"/>
            </a:xfrm>
            <a:custGeom>
              <a:avLst/>
              <a:gdLst>
                <a:gd name="T0" fmla="*/ 260 w 400"/>
                <a:gd name="T1" fmla="*/ 0 h 116"/>
                <a:gd name="T2" fmla="*/ 0 w 400"/>
                <a:gd name="T3" fmla="*/ 0 h 116"/>
                <a:gd name="T4" fmla="*/ 0 w 400"/>
                <a:gd name="T5" fmla="*/ 116 h 116"/>
                <a:gd name="T6" fmla="*/ 260 w 400"/>
                <a:gd name="T7" fmla="*/ 116 h 116"/>
                <a:gd name="T8" fmla="*/ 260 w 400"/>
                <a:gd name="T9" fmla="*/ 90 h 116"/>
                <a:gd name="T10" fmla="*/ 400 w 400"/>
                <a:gd name="T11" fmla="*/ 90 h 116"/>
                <a:gd name="T12" fmla="*/ 400 w 400"/>
                <a:gd name="T13" fmla="*/ 26 h 116"/>
                <a:gd name="T14" fmla="*/ 260 w 400"/>
                <a:gd name="T15" fmla="*/ 26 h 116"/>
                <a:gd name="T16" fmla="*/ 260 w 400"/>
                <a:gd name="T1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260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260" y="116"/>
                  </a:lnTo>
                  <a:lnTo>
                    <a:pt x="260" y="90"/>
                  </a:lnTo>
                  <a:lnTo>
                    <a:pt x="400" y="90"/>
                  </a:lnTo>
                  <a:lnTo>
                    <a:pt x="400" y="26"/>
                  </a:lnTo>
                  <a:lnTo>
                    <a:pt x="260" y="26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5" name="Freeform 316">
              <a:extLst>
                <a:ext uri="{FF2B5EF4-FFF2-40B4-BE49-F238E27FC236}">
                  <a16:creationId xmlns:a16="http://schemas.microsoft.com/office/drawing/2014/main" id="{CE9C5A25-96AE-4C28-86E6-A36572A7A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8012167"/>
              <a:ext cx="563011" cy="163185"/>
            </a:xfrm>
            <a:custGeom>
              <a:avLst/>
              <a:gdLst>
                <a:gd name="T0" fmla="*/ 260 w 400"/>
                <a:gd name="T1" fmla="*/ 0 h 116"/>
                <a:gd name="T2" fmla="*/ 0 w 400"/>
                <a:gd name="T3" fmla="*/ 0 h 116"/>
                <a:gd name="T4" fmla="*/ 0 w 400"/>
                <a:gd name="T5" fmla="*/ 116 h 116"/>
                <a:gd name="T6" fmla="*/ 260 w 400"/>
                <a:gd name="T7" fmla="*/ 116 h 116"/>
                <a:gd name="T8" fmla="*/ 260 w 400"/>
                <a:gd name="T9" fmla="*/ 90 h 116"/>
                <a:gd name="T10" fmla="*/ 400 w 400"/>
                <a:gd name="T11" fmla="*/ 90 h 116"/>
                <a:gd name="T12" fmla="*/ 400 w 400"/>
                <a:gd name="T13" fmla="*/ 26 h 116"/>
                <a:gd name="T14" fmla="*/ 260 w 400"/>
                <a:gd name="T15" fmla="*/ 26 h 116"/>
                <a:gd name="T16" fmla="*/ 260 w 400"/>
                <a:gd name="T1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260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260" y="116"/>
                  </a:lnTo>
                  <a:lnTo>
                    <a:pt x="260" y="90"/>
                  </a:lnTo>
                  <a:lnTo>
                    <a:pt x="400" y="90"/>
                  </a:lnTo>
                  <a:lnTo>
                    <a:pt x="400" y="26"/>
                  </a:lnTo>
                  <a:lnTo>
                    <a:pt x="260" y="26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6" name="Freeform 317">
              <a:extLst>
                <a:ext uri="{FF2B5EF4-FFF2-40B4-BE49-F238E27FC236}">
                  <a16:creationId xmlns:a16="http://schemas.microsoft.com/office/drawing/2014/main" id="{C7486B12-45AA-4B90-A7CF-112C809F5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7920" y="8429978"/>
              <a:ext cx="563011" cy="163185"/>
            </a:xfrm>
            <a:custGeom>
              <a:avLst/>
              <a:gdLst>
                <a:gd name="T0" fmla="*/ 260 w 400"/>
                <a:gd name="T1" fmla="*/ 0 h 116"/>
                <a:gd name="T2" fmla="*/ 0 w 400"/>
                <a:gd name="T3" fmla="*/ 0 h 116"/>
                <a:gd name="T4" fmla="*/ 0 w 400"/>
                <a:gd name="T5" fmla="*/ 116 h 116"/>
                <a:gd name="T6" fmla="*/ 260 w 400"/>
                <a:gd name="T7" fmla="*/ 116 h 116"/>
                <a:gd name="T8" fmla="*/ 260 w 400"/>
                <a:gd name="T9" fmla="*/ 90 h 116"/>
                <a:gd name="T10" fmla="*/ 400 w 400"/>
                <a:gd name="T11" fmla="*/ 90 h 116"/>
                <a:gd name="T12" fmla="*/ 400 w 400"/>
                <a:gd name="T13" fmla="*/ 26 h 116"/>
                <a:gd name="T14" fmla="*/ 260 w 400"/>
                <a:gd name="T15" fmla="*/ 26 h 116"/>
                <a:gd name="T16" fmla="*/ 260 w 400"/>
                <a:gd name="T1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260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260" y="116"/>
                  </a:lnTo>
                  <a:lnTo>
                    <a:pt x="260" y="90"/>
                  </a:lnTo>
                  <a:lnTo>
                    <a:pt x="400" y="90"/>
                  </a:lnTo>
                  <a:lnTo>
                    <a:pt x="400" y="26"/>
                  </a:lnTo>
                  <a:lnTo>
                    <a:pt x="260" y="26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60" name="Group 659">
            <a:extLst>
              <a:ext uri="{FF2B5EF4-FFF2-40B4-BE49-F238E27FC236}">
                <a16:creationId xmlns:a16="http://schemas.microsoft.com/office/drawing/2014/main" id="{79D54AF9-3DFA-4D39-8476-5E452D3DE22F}"/>
              </a:ext>
            </a:extLst>
          </p:cNvPr>
          <p:cNvGrpSpPr/>
          <p:nvPr/>
        </p:nvGrpSpPr>
        <p:grpSpPr>
          <a:xfrm>
            <a:off x="4789658" y="2546675"/>
            <a:ext cx="281469" cy="1749793"/>
            <a:chOff x="9580563" y="5093121"/>
            <a:chExt cx="563011" cy="3500042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647" name="Freeform 318">
              <a:extLst>
                <a:ext uri="{FF2B5EF4-FFF2-40B4-BE49-F238E27FC236}">
                  <a16:creationId xmlns:a16="http://schemas.microsoft.com/office/drawing/2014/main" id="{0CCB14E5-EADC-438E-A2BC-D17127C0D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8429978"/>
              <a:ext cx="563011" cy="163185"/>
            </a:xfrm>
            <a:custGeom>
              <a:avLst/>
              <a:gdLst>
                <a:gd name="T0" fmla="*/ 140 w 400"/>
                <a:gd name="T1" fmla="*/ 26 h 116"/>
                <a:gd name="T2" fmla="*/ 0 w 400"/>
                <a:gd name="T3" fmla="*/ 26 h 116"/>
                <a:gd name="T4" fmla="*/ 0 w 400"/>
                <a:gd name="T5" fmla="*/ 90 h 116"/>
                <a:gd name="T6" fmla="*/ 140 w 400"/>
                <a:gd name="T7" fmla="*/ 90 h 116"/>
                <a:gd name="T8" fmla="*/ 140 w 400"/>
                <a:gd name="T9" fmla="*/ 116 h 116"/>
                <a:gd name="T10" fmla="*/ 400 w 400"/>
                <a:gd name="T11" fmla="*/ 116 h 116"/>
                <a:gd name="T12" fmla="*/ 400 w 400"/>
                <a:gd name="T13" fmla="*/ 0 h 116"/>
                <a:gd name="T14" fmla="*/ 140 w 400"/>
                <a:gd name="T15" fmla="*/ 0 h 116"/>
                <a:gd name="T16" fmla="*/ 140 w 400"/>
                <a:gd name="T17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140" y="26"/>
                  </a:moveTo>
                  <a:lnTo>
                    <a:pt x="0" y="26"/>
                  </a:lnTo>
                  <a:lnTo>
                    <a:pt x="0" y="90"/>
                  </a:lnTo>
                  <a:lnTo>
                    <a:pt x="140" y="90"/>
                  </a:lnTo>
                  <a:lnTo>
                    <a:pt x="140" y="116"/>
                  </a:lnTo>
                  <a:lnTo>
                    <a:pt x="400" y="116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8" name="Freeform 319">
              <a:extLst>
                <a:ext uri="{FF2B5EF4-FFF2-40B4-BE49-F238E27FC236}">
                  <a16:creationId xmlns:a16="http://schemas.microsoft.com/office/drawing/2014/main" id="{C1CA434B-725D-43C5-8B7B-92793FC1E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8012167"/>
              <a:ext cx="563011" cy="163185"/>
            </a:xfrm>
            <a:custGeom>
              <a:avLst/>
              <a:gdLst>
                <a:gd name="T0" fmla="*/ 140 w 400"/>
                <a:gd name="T1" fmla="*/ 26 h 116"/>
                <a:gd name="T2" fmla="*/ 0 w 400"/>
                <a:gd name="T3" fmla="*/ 26 h 116"/>
                <a:gd name="T4" fmla="*/ 0 w 400"/>
                <a:gd name="T5" fmla="*/ 90 h 116"/>
                <a:gd name="T6" fmla="*/ 140 w 400"/>
                <a:gd name="T7" fmla="*/ 90 h 116"/>
                <a:gd name="T8" fmla="*/ 140 w 400"/>
                <a:gd name="T9" fmla="*/ 116 h 116"/>
                <a:gd name="T10" fmla="*/ 400 w 400"/>
                <a:gd name="T11" fmla="*/ 116 h 116"/>
                <a:gd name="T12" fmla="*/ 400 w 400"/>
                <a:gd name="T13" fmla="*/ 0 h 116"/>
                <a:gd name="T14" fmla="*/ 140 w 400"/>
                <a:gd name="T15" fmla="*/ 0 h 116"/>
                <a:gd name="T16" fmla="*/ 140 w 400"/>
                <a:gd name="T17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140" y="26"/>
                  </a:moveTo>
                  <a:lnTo>
                    <a:pt x="0" y="26"/>
                  </a:lnTo>
                  <a:lnTo>
                    <a:pt x="0" y="90"/>
                  </a:lnTo>
                  <a:lnTo>
                    <a:pt x="140" y="90"/>
                  </a:lnTo>
                  <a:lnTo>
                    <a:pt x="140" y="116"/>
                  </a:lnTo>
                  <a:lnTo>
                    <a:pt x="400" y="116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9" name="Freeform 320">
              <a:extLst>
                <a:ext uri="{FF2B5EF4-FFF2-40B4-BE49-F238E27FC236}">
                  <a16:creationId xmlns:a16="http://schemas.microsoft.com/office/drawing/2014/main" id="{6989143F-F8D4-4B51-A4A2-01FCB0C4F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7595764"/>
              <a:ext cx="563011" cy="163185"/>
            </a:xfrm>
            <a:custGeom>
              <a:avLst/>
              <a:gdLst>
                <a:gd name="T0" fmla="*/ 140 w 400"/>
                <a:gd name="T1" fmla="*/ 26 h 116"/>
                <a:gd name="T2" fmla="*/ 0 w 400"/>
                <a:gd name="T3" fmla="*/ 26 h 116"/>
                <a:gd name="T4" fmla="*/ 0 w 400"/>
                <a:gd name="T5" fmla="*/ 90 h 116"/>
                <a:gd name="T6" fmla="*/ 140 w 400"/>
                <a:gd name="T7" fmla="*/ 90 h 116"/>
                <a:gd name="T8" fmla="*/ 140 w 400"/>
                <a:gd name="T9" fmla="*/ 116 h 116"/>
                <a:gd name="T10" fmla="*/ 400 w 400"/>
                <a:gd name="T11" fmla="*/ 116 h 116"/>
                <a:gd name="T12" fmla="*/ 400 w 400"/>
                <a:gd name="T13" fmla="*/ 0 h 116"/>
                <a:gd name="T14" fmla="*/ 140 w 400"/>
                <a:gd name="T15" fmla="*/ 0 h 116"/>
                <a:gd name="T16" fmla="*/ 140 w 400"/>
                <a:gd name="T17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140" y="26"/>
                  </a:moveTo>
                  <a:lnTo>
                    <a:pt x="0" y="26"/>
                  </a:lnTo>
                  <a:lnTo>
                    <a:pt x="0" y="90"/>
                  </a:lnTo>
                  <a:lnTo>
                    <a:pt x="140" y="90"/>
                  </a:lnTo>
                  <a:lnTo>
                    <a:pt x="140" y="116"/>
                  </a:lnTo>
                  <a:lnTo>
                    <a:pt x="400" y="116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0" name="Freeform 321">
              <a:extLst>
                <a:ext uri="{FF2B5EF4-FFF2-40B4-BE49-F238E27FC236}">
                  <a16:creationId xmlns:a16="http://schemas.microsoft.com/office/drawing/2014/main" id="{895E726E-2B88-4E3C-BFA8-A1848506D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7177953"/>
              <a:ext cx="563011" cy="164592"/>
            </a:xfrm>
            <a:custGeom>
              <a:avLst/>
              <a:gdLst>
                <a:gd name="T0" fmla="*/ 140 w 400"/>
                <a:gd name="T1" fmla="*/ 26 h 117"/>
                <a:gd name="T2" fmla="*/ 0 w 400"/>
                <a:gd name="T3" fmla="*/ 26 h 117"/>
                <a:gd name="T4" fmla="*/ 0 w 400"/>
                <a:gd name="T5" fmla="*/ 91 h 117"/>
                <a:gd name="T6" fmla="*/ 140 w 400"/>
                <a:gd name="T7" fmla="*/ 91 h 117"/>
                <a:gd name="T8" fmla="*/ 140 w 400"/>
                <a:gd name="T9" fmla="*/ 117 h 117"/>
                <a:gd name="T10" fmla="*/ 400 w 400"/>
                <a:gd name="T11" fmla="*/ 117 h 117"/>
                <a:gd name="T12" fmla="*/ 400 w 400"/>
                <a:gd name="T13" fmla="*/ 0 h 117"/>
                <a:gd name="T14" fmla="*/ 140 w 400"/>
                <a:gd name="T15" fmla="*/ 0 h 117"/>
                <a:gd name="T16" fmla="*/ 140 w 400"/>
                <a:gd name="T17" fmla="*/ 2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7">
                  <a:moveTo>
                    <a:pt x="140" y="26"/>
                  </a:moveTo>
                  <a:lnTo>
                    <a:pt x="0" y="26"/>
                  </a:lnTo>
                  <a:lnTo>
                    <a:pt x="0" y="91"/>
                  </a:lnTo>
                  <a:lnTo>
                    <a:pt x="140" y="91"/>
                  </a:lnTo>
                  <a:lnTo>
                    <a:pt x="140" y="117"/>
                  </a:lnTo>
                  <a:lnTo>
                    <a:pt x="400" y="117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1" name="Freeform 322">
              <a:extLst>
                <a:ext uri="{FF2B5EF4-FFF2-40B4-BE49-F238E27FC236}">
                  <a16:creationId xmlns:a16="http://schemas.microsoft.com/office/drawing/2014/main" id="{E9DFD855-F730-4810-9710-BF294E384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6761549"/>
              <a:ext cx="563011" cy="163185"/>
            </a:xfrm>
            <a:custGeom>
              <a:avLst/>
              <a:gdLst>
                <a:gd name="T0" fmla="*/ 140 w 400"/>
                <a:gd name="T1" fmla="*/ 26 h 116"/>
                <a:gd name="T2" fmla="*/ 0 w 400"/>
                <a:gd name="T3" fmla="*/ 26 h 116"/>
                <a:gd name="T4" fmla="*/ 0 w 400"/>
                <a:gd name="T5" fmla="*/ 90 h 116"/>
                <a:gd name="T6" fmla="*/ 140 w 400"/>
                <a:gd name="T7" fmla="*/ 90 h 116"/>
                <a:gd name="T8" fmla="*/ 140 w 400"/>
                <a:gd name="T9" fmla="*/ 116 h 116"/>
                <a:gd name="T10" fmla="*/ 400 w 400"/>
                <a:gd name="T11" fmla="*/ 116 h 116"/>
                <a:gd name="T12" fmla="*/ 400 w 400"/>
                <a:gd name="T13" fmla="*/ 0 h 116"/>
                <a:gd name="T14" fmla="*/ 140 w 400"/>
                <a:gd name="T15" fmla="*/ 0 h 116"/>
                <a:gd name="T16" fmla="*/ 140 w 400"/>
                <a:gd name="T17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140" y="26"/>
                  </a:moveTo>
                  <a:lnTo>
                    <a:pt x="0" y="26"/>
                  </a:lnTo>
                  <a:lnTo>
                    <a:pt x="0" y="90"/>
                  </a:lnTo>
                  <a:lnTo>
                    <a:pt x="140" y="90"/>
                  </a:lnTo>
                  <a:lnTo>
                    <a:pt x="140" y="116"/>
                  </a:lnTo>
                  <a:lnTo>
                    <a:pt x="400" y="116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2" name="Freeform 323">
              <a:extLst>
                <a:ext uri="{FF2B5EF4-FFF2-40B4-BE49-F238E27FC236}">
                  <a16:creationId xmlns:a16="http://schemas.microsoft.com/office/drawing/2014/main" id="{72C69DFE-CDBE-4589-99E8-FB9EE3B0F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6343739"/>
              <a:ext cx="563011" cy="164592"/>
            </a:xfrm>
            <a:custGeom>
              <a:avLst/>
              <a:gdLst>
                <a:gd name="T0" fmla="*/ 140 w 400"/>
                <a:gd name="T1" fmla="*/ 26 h 117"/>
                <a:gd name="T2" fmla="*/ 0 w 400"/>
                <a:gd name="T3" fmla="*/ 26 h 117"/>
                <a:gd name="T4" fmla="*/ 0 w 400"/>
                <a:gd name="T5" fmla="*/ 91 h 117"/>
                <a:gd name="T6" fmla="*/ 140 w 400"/>
                <a:gd name="T7" fmla="*/ 91 h 117"/>
                <a:gd name="T8" fmla="*/ 140 w 400"/>
                <a:gd name="T9" fmla="*/ 117 h 117"/>
                <a:gd name="T10" fmla="*/ 400 w 400"/>
                <a:gd name="T11" fmla="*/ 117 h 117"/>
                <a:gd name="T12" fmla="*/ 400 w 400"/>
                <a:gd name="T13" fmla="*/ 0 h 117"/>
                <a:gd name="T14" fmla="*/ 140 w 400"/>
                <a:gd name="T15" fmla="*/ 0 h 117"/>
                <a:gd name="T16" fmla="*/ 140 w 400"/>
                <a:gd name="T17" fmla="*/ 2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7">
                  <a:moveTo>
                    <a:pt x="140" y="26"/>
                  </a:moveTo>
                  <a:lnTo>
                    <a:pt x="0" y="26"/>
                  </a:lnTo>
                  <a:lnTo>
                    <a:pt x="0" y="91"/>
                  </a:lnTo>
                  <a:lnTo>
                    <a:pt x="140" y="91"/>
                  </a:lnTo>
                  <a:lnTo>
                    <a:pt x="140" y="117"/>
                  </a:lnTo>
                  <a:lnTo>
                    <a:pt x="400" y="117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3" name="Freeform 324">
              <a:extLst>
                <a:ext uri="{FF2B5EF4-FFF2-40B4-BE49-F238E27FC236}">
                  <a16:creationId xmlns:a16="http://schemas.microsoft.com/office/drawing/2014/main" id="{0DE34D4A-5317-4B73-9043-D62596673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5927335"/>
              <a:ext cx="563011" cy="163185"/>
            </a:xfrm>
            <a:custGeom>
              <a:avLst/>
              <a:gdLst>
                <a:gd name="T0" fmla="*/ 140 w 400"/>
                <a:gd name="T1" fmla="*/ 26 h 116"/>
                <a:gd name="T2" fmla="*/ 0 w 400"/>
                <a:gd name="T3" fmla="*/ 26 h 116"/>
                <a:gd name="T4" fmla="*/ 0 w 400"/>
                <a:gd name="T5" fmla="*/ 90 h 116"/>
                <a:gd name="T6" fmla="*/ 140 w 400"/>
                <a:gd name="T7" fmla="*/ 90 h 116"/>
                <a:gd name="T8" fmla="*/ 140 w 400"/>
                <a:gd name="T9" fmla="*/ 116 h 116"/>
                <a:gd name="T10" fmla="*/ 400 w 400"/>
                <a:gd name="T11" fmla="*/ 116 h 116"/>
                <a:gd name="T12" fmla="*/ 400 w 400"/>
                <a:gd name="T13" fmla="*/ 0 h 116"/>
                <a:gd name="T14" fmla="*/ 140 w 400"/>
                <a:gd name="T15" fmla="*/ 0 h 116"/>
                <a:gd name="T16" fmla="*/ 140 w 400"/>
                <a:gd name="T17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140" y="26"/>
                  </a:moveTo>
                  <a:lnTo>
                    <a:pt x="0" y="26"/>
                  </a:lnTo>
                  <a:lnTo>
                    <a:pt x="0" y="90"/>
                  </a:lnTo>
                  <a:lnTo>
                    <a:pt x="140" y="90"/>
                  </a:lnTo>
                  <a:lnTo>
                    <a:pt x="140" y="116"/>
                  </a:lnTo>
                  <a:lnTo>
                    <a:pt x="400" y="116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4" name="Freeform 325">
              <a:extLst>
                <a:ext uri="{FF2B5EF4-FFF2-40B4-BE49-F238E27FC236}">
                  <a16:creationId xmlns:a16="http://schemas.microsoft.com/office/drawing/2014/main" id="{0263D5DF-4D30-4FDF-8A75-7B64A19B4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5509525"/>
              <a:ext cx="563011" cy="164592"/>
            </a:xfrm>
            <a:custGeom>
              <a:avLst/>
              <a:gdLst>
                <a:gd name="T0" fmla="*/ 140 w 400"/>
                <a:gd name="T1" fmla="*/ 27 h 117"/>
                <a:gd name="T2" fmla="*/ 0 w 400"/>
                <a:gd name="T3" fmla="*/ 27 h 117"/>
                <a:gd name="T4" fmla="*/ 0 w 400"/>
                <a:gd name="T5" fmla="*/ 91 h 117"/>
                <a:gd name="T6" fmla="*/ 140 w 400"/>
                <a:gd name="T7" fmla="*/ 91 h 117"/>
                <a:gd name="T8" fmla="*/ 140 w 400"/>
                <a:gd name="T9" fmla="*/ 117 h 117"/>
                <a:gd name="T10" fmla="*/ 400 w 400"/>
                <a:gd name="T11" fmla="*/ 117 h 117"/>
                <a:gd name="T12" fmla="*/ 400 w 400"/>
                <a:gd name="T13" fmla="*/ 0 h 117"/>
                <a:gd name="T14" fmla="*/ 140 w 400"/>
                <a:gd name="T15" fmla="*/ 0 h 117"/>
                <a:gd name="T16" fmla="*/ 140 w 400"/>
                <a:gd name="T17" fmla="*/ 2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7">
                  <a:moveTo>
                    <a:pt x="140" y="27"/>
                  </a:moveTo>
                  <a:lnTo>
                    <a:pt x="0" y="27"/>
                  </a:lnTo>
                  <a:lnTo>
                    <a:pt x="0" y="91"/>
                  </a:lnTo>
                  <a:lnTo>
                    <a:pt x="140" y="91"/>
                  </a:lnTo>
                  <a:lnTo>
                    <a:pt x="140" y="117"/>
                  </a:lnTo>
                  <a:lnTo>
                    <a:pt x="400" y="117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5" name="Freeform 326">
              <a:extLst>
                <a:ext uri="{FF2B5EF4-FFF2-40B4-BE49-F238E27FC236}">
                  <a16:creationId xmlns:a16="http://schemas.microsoft.com/office/drawing/2014/main" id="{CD1A0155-C1F3-43AA-8C16-9047087B1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5093121"/>
              <a:ext cx="563011" cy="163185"/>
            </a:xfrm>
            <a:custGeom>
              <a:avLst/>
              <a:gdLst>
                <a:gd name="T0" fmla="*/ 140 w 400"/>
                <a:gd name="T1" fmla="*/ 26 h 116"/>
                <a:gd name="T2" fmla="*/ 0 w 400"/>
                <a:gd name="T3" fmla="*/ 26 h 116"/>
                <a:gd name="T4" fmla="*/ 0 w 400"/>
                <a:gd name="T5" fmla="*/ 90 h 116"/>
                <a:gd name="T6" fmla="*/ 140 w 400"/>
                <a:gd name="T7" fmla="*/ 90 h 116"/>
                <a:gd name="T8" fmla="*/ 140 w 400"/>
                <a:gd name="T9" fmla="*/ 116 h 116"/>
                <a:gd name="T10" fmla="*/ 400 w 400"/>
                <a:gd name="T11" fmla="*/ 116 h 116"/>
                <a:gd name="T12" fmla="*/ 400 w 400"/>
                <a:gd name="T13" fmla="*/ 0 h 116"/>
                <a:gd name="T14" fmla="*/ 140 w 400"/>
                <a:gd name="T15" fmla="*/ 0 h 116"/>
                <a:gd name="T16" fmla="*/ 140 w 400"/>
                <a:gd name="T17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16">
                  <a:moveTo>
                    <a:pt x="140" y="26"/>
                  </a:moveTo>
                  <a:lnTo>
                    <a:pt x="0" y="26"/>
                  </a:lnTo>
                  <a:lnTo>
                    <a:pt x="0" y="90"/>
                  </a:lnTo>
                  <a:lnTo>
                    <a:pt x="140" y="90"/>
                  </a:lnTo>
                  <a:lnTo>
                    <a:pt x="140" y="116"/>
                  </a:lnTo>
                  <a:lnTo>
                    <a:pt x="400" y="116"/>
                  </a:lnTo>
                  <a:lnTo>
                    <a:pt x="400" y="0"/>
                  </a:lnTo>
                  <a:lnTo>
                    <a:pt x="140" y="0"/>
                  </a:lnTo>
                  <a:lnTo>
                    <a:pt x="140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61" name="Group 660">
            <a:extLst>
              <a:ext uri="{FF2B5EF4-FFF2-40B4-BE49-F238E27FC236}">
                <a16:creationId xmlns:a16="http://schemas.microsoft.com/office/drawing/2014/main" id="{6E3FD1F9-7DE0-4127-B0D4-DFB15B446FC5}"/>
              </a:ext>
            </a:extLst>
          </p:cNvPr>
          <p:cNvGrpSpPr/>
          <p:nvPr/>
        </p:nvGrpSpPr>
        <p:grpSpPr>
          <a:xfrm>
            <a:off x="1146820" y="1909167"/>
            <a:ext cx="3584109" cy="679362"/>
            <a:chOff x="2293938" y="3817938"/>
            <a:chExt cx="7169151" cy="1358900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38" name="Group 537">
              <a:extLst>
                <a:ext uri="{FF2B5EF4-FFF2-40B4-BE49-F238E27FC236}">
                  <a16:creationId xmlns:a16="http://schemas.microsoft.com/office/drawing/2014/main" id="{0180132E-1B5F-4514-AA19-CD67612422CB}"/>
                </a:ext>
              </a:extLst>
            </p:cNvPr>
            <p:cNvGrpSpPr/>
            <p:nvPr/>
          </p:nvGrpSpPr>
          <p:grpSpPr>
            <a:xfrm>
              <a:off x="2293938" y="3817938"/>
              <a:ext cx="3086100" cy="777875"/>
              <a:chOff x="2293938" y="3817938"/>
              <a:chExt cx="3086100" cy="777875"/>
            </a:xfrm>
            <a:effectLst/>
          </p:grpSpPr>
          <p:sp>
            <p:nvSpPr>
              <p:cNvPr id="417" name="Freeform 123">
                <a:extLst>
                  <a:ext uri="{FF2B5EF4-FFF2-40B4-BE49-F238E27FC236}">
                    <a16:creationId xmlns:a16="http://schemas.microsoft.com/office/drawing/2014/main" id="{12C1466D-0FFD-4B05-8BFE-43FBD0352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913" y="3908425"/>
                <a:ext cx="2905125" cy="687388"/>
              </a:xfrm>
              <a:custGeom>
                <a:avLst/>
                <a:gdLst>
                  <a:gd name="T0" fmla="*/ 1830 w 1830"/>
                  <a:gd name="T1" fmla="*/ 433 h 433"/>
                  <a:gd name="T2" fmla="*/ 1206 w 1830"/>
                  <a:gd name="T3" fmla="*/ 0 h 433"/>
                  <a:gd name="T4" fmla="*/ 0 w 1830"/>
                  <a:gd name="T5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30" h="433">
                    <a:moveTo>
                      <a:pt x="1830" y="433"/>
                    </a:moveTo>
                    <a:lnTo>
                      <a:pt x="1206" y="0"/>
                    </a:lnTo>
                    <a:lnTo>
                      <a:pt x="0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0" name="Oval 126">
                <a:extLst>
                  <a:ext uri="{FF2B5EF4-FFF2-40B4-BE49-F238E27FC236}">
                    <a16:creationId xmlns:a16="http://schemas.microsoft.com/office/drawing/2014/main" id="{46EF17BD-22E3-4E7E-9C4E-3C969BDA25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3938" y="3817938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39" name="Group 538">
              <a:extLst>
                <a:ext uri="{FF2B5EF4-FFF2-40B4-BE49-F238E27FC236}">
                  <a16:creationId xmlns:a16="http://schemas.microsoft.com/office/drawing/2014/main" id="{1276D7F5-634C-44BB-9C79-46225A5D8E93}"/>
                </a:ext>
              </a:extLst>
            </p:cNvPr>
            <p:cNvGrpSpPr/>
            <p:nvPr/>
          </p:nvGrpSpPr>
          <p:grpSpPr>
            <a:xfrm>
              <a:off x="3544888" y="4505325"/>
              <a:ext cx="5918201" cy="671513"/>
              <a:chOff x="3544888" y="4505325"/>
              <a:chExt cx="5918201" cy="671513"/>
            </a:xfrm>
            <a:effectLst/>
          </p:grpSpPr>
          <p:sp>
            <p:nvSpPr>
              <p:cNvPr id="405" name="Freeform 111">
                <a:extLst>
                  <a:ext uri="{FF2B5EF4-FFF2-40B4-BE49-F238E27FC236}">
                    <a16:creationId xmlns:a16="http://schemas.microsoft.com/office/drawing/2014/main" id="{3E477C2D-AD36-4C2D-B066-7C3FE3D1F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276" y="4595813"/>
                <a:ext cx="5738813" cy="581025"/>
              </a:xfrm>
              <a:custGeom>
                <a:avLst/>
                <a:gdLst>
                  <a:gd name="T0" fmla="*/ 3615 w 3615"/>
                  <a:gd name="T1" fmla="*/ 366 h 366"/>
                  <a:gd name="T2" fmla="*/ 2629 w 3615"/>
                  <a:gd name="T3" fmla="*/ 366 h 366"/>
                  <a:gd name="T4" fmla="*/ 2093 w 3615"/>
                  <a:gd name="T5" fmla="*/ 0 h 366"/>
                  <a:gd name="T6" fmla="*/ 1047 w 3615"/>
                  <a:gd name="T7" fmla="*/ 0 h 366"/>
                  <a:gd name="T8" fmla="*/ 0 w 3615"/>
                  <a:gd name="T9" fmla="*/ 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15" h="366">
                    <a:moveTo>
                      <a:pt x="3615" y="366"/>
                    </a:moveTo>
                    <a:lnTo>
                      <a:pt x="2629" y="366"/>
                    </a:lnTo>
                    <a:lnTo>
                      <a:pt x="2093" y="0"/>
                    </a:lnTo>
                    <a:lnTo>
                      <a:pt x="1047" y="0"/>
                    </a:lnTo>
                    <a:lnTo>
                      <a:pt x="0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1" name="Oval 127">
                <a:extLst>
                  <a:ext uri="{FF2B5EF4-FFF2-40B4-BE49-F238E27FC236}">
                    <a16:creationId xmlns:a16="http://schemas.microsoft.com/office/drawing/2014/main" id="{75EAACAD-14D6-4149-8465-2D56D661B5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4888" y="4505325"/>
                <a:ext cx="179388" cy="180975"/>
              </a:xfrm>
              <a:prstGeom prst="ellipse">
                <a:avLst/>
              </a:prstGeom>
              <a:solidFill>
                <a:schemeClr val="accent1"/>
              </a:solidFill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40" name="Group 539">
            <a:extLst>
              <a:ext uri="{FF2B5EF4-FFF2-40B4-BE49-F238E27FC236}">
                <a16:creationId xmlns:a16="http://schemas.microsoft.com/office/drawing/2014/main" id="{60EF3EB1-33BF-43D3-BC28-BD42F7164C2C}"/>
              </a:ext>
            </a:extLst>
          </p:cNvPr>
          <p:cNvGrpSpPr/>
          <p:nvPr/>
        </p:nvGrpSpPr>
        <p:grpSpPr>
          <a:xfrm>
            <a:off x="803965" y="2354403"/>
            <a:ext cx="3929345" cy="442061"/>
            <a:chOff x="1608138" y="4708525"/>
            <a:chExt cx="7859713" cy="884238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06" name="Freeform 112">
              <a:extLst>
                <a:ext uri="{FF2B5EF4-FFF2-40B4-BE49-F238E27FC236}">
                  <a16:creationId xmlns:a16="http://schemas.microsoft.com/office/drawing/2014/main" id="{52FF308F-CE5E-46DD-83EF-808785ADA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526" y="4799013"/>
              <a:ext cx="7680325" cy="793750"/>
            </a:xfrm>
            <a:custGeom>
              <a:avLst/>
              <a:gdLst>
                <a:gd name="T0" fmla="*/ 4838 w 4838"/>
                <a:gd name="T1" fmla="*/ 500 h 500"/>
                <a:gd name="T2" fmla="*/ 3200 w 4838"/>
                <a:gd name="T3" fmla="*/ 500 h 500"/>
                <a:gd name="T4" fmla="*/ 2476 w 4838"/>
                <a:gd name="T5" fmla="*/ 0 h 500"/>
                <a:gd name="T6" fmla="*/ 0 w 4838"/>
                <a:gd name="T7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38" h="500">
                  <a:moveTo>
                    <a:pt x="4838" y="500"/>
                  </a:moveTo>
                  <a:lnTo>
                    <a:pt x="3200" y="500"/>
                  </a:lnTo>
                  <a:lnTo>
                    <a:pt x="2476" y="0"/>
                  </a:lnTo>
                  <a:lnTo>
                    <a:pt x="0" y="0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2" name="Oval 128">
              <a:extLst>
                <a:ext uri="{FF2B5EF4-FFF2-40B4-BE49-F238E27FC236}">
                  <a16:creationId xmlns:a16="http://schemas.microsoft.com/office/drawing/2014/main" id="{FBF7F9D6-1F75-48D0-AAC8-597E71A11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138" y="4708525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62" name="Group 661">
            <a:extLst>
              <a:ext uri="{FF2B5EF4-FFF2-40B4-BE49-F238E27FC236}">
                <a16:creationId xmlns:a16="http://schemas.microsoft.com/office/drawing/2014/main" id="{69DDCDBC-0F53-4AB6-ADC0-507D49D1A0D0}"/>
              </a:ext>
            </a:extLst>
          </p:cNvPr>
          <p:cNvGrpSpPr/>
          <p:nvPr/>
        </p:nvGrpSpPr>
        <p:grpSpPr>
          <a:xfrm>
            <a:off x="842854" y="2652814"/>
            <a:ext cx="3888075" cy="496029"/>
            <a:chOff x="1685926" y="5305425"/>
            <a:chExt cx="7777163" cy="992188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5AE917BE-2D7F-42DC-B986-1F11E696185A}"/>
                </a:ext>
              </a:extLst>
            </p:cNvPr>
            <p:cNvGrpSpPr/>
            <p:nvPr/>
          </p:nvGrpSpPr>
          <p:grpSpPr>
            <a:xfrm>
              <a:off x="3038476" y="5305425"/>
              <a:ext cx="6424613" cy="704851"/>
              <a:chOff x="3038476" y="5305425"/>
              <a:chExt cx="6424613" cy="704851"/>
            </a:xfrm>
            <a:effectLst/>
          </p:grpSpPr>
          <p:sp>
            <p:nvSpPr>
              <p:cNvPr id="407" name="Freeform 113">
                <a:extLst>
                  <a:ext uri="{FF2B5EF4-FFF2-40B4-BE49-F238E27FC236}">
                    <a16:creationId xmlns:a16="http://schemas.microsoft.com/office/drawing/2014/main" id="{E46FB59E-D2E4-443F-A8DD-1795293A7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751" y="5395913"/>
                <a:ext cx="6256338" cy="614363"/>
              </a:xfrm>
              <a:custGeom>
                <a:avLst/>
                <a:gdLst>
                  <a:gd name="T0" fmla="*/ 3941 w 3941"/>
                  <a:gd name="T1" fmla="*/ 387 h 387"/>
                  <a:gd name="T2" fmla="*/ 1614 w 3941"/>
                  <a:gd name="T3" fmla="*/ 387 h 387"/>
                  <a:gd name="T4" fmla="*/ 1050 w 3941"/>
                  <a:gd name="T5" fmla="*/ 0 h 387"/>
                  <a:gd name="T6" fmla="*/ 0 w 3941"/>
                  <a:gd name="T7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41" h="387">
                    <a:moveTo>
                      <a:pt x="3941" y="387"/>
                    </a:moveTo>
                    <a:lnTo>
                      <a:pt x="1614" y="387"/>
                    </a:lnTo>
                    <a:lnTo>
                      <a:pt x="1050" y="0"/>
                    </a:lnTo>
                    <a:lnTo>
                      <a:pt x="0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3" name="Oval 129">
                <a:extLst>
                  <a:ext uri="{FF2B5EF4-FFF2-40B4-BE49-F238E27FC236}">
                    <a16:creationId xmlns:a16="http://schemas.microsoft.com/office/drawing/2014/main" id="{012ED86C-3BE4-446E-832B-E0EF14069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8476" y="5305425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42" name="Group 541">
              <a:extLst>
                <a:ext uri="{FF2B5EF4-FFF2-40B4-BE49-F238E27FC236}">
                  <a16:creationId xmlns:a16="http://schemas.microsoft.com/office/drawing/2014/main" id="{F589F8DD-3A33-43CD-9345-9AEE8AF27837}"/>
                </a:ext>
              </a:extLst>
            </p:cNvPr>
            <p:cNvGrpSpPr/>
            <p:nvPr/>
          </p:nvGrpSpPr>
          <p:grpSpPr>
            <a:xfrm>
              <a:off x="1685926" y="5395913"/>
              <a:ext cx="2193925" cy="901700"/>
              <a:chOff x="1685926" y="5395913"/>
              <a:chExt cx="2193925" cy="901700"/>
            </a:xfrm>
            <a:effectLst/>
          </p:grpSpPr>
          <p:sp>
            <p:nvSpPr>
              <p:cNvPr id="414" name="Freeform 120">
                <a:extLst>
                  <a:ext uri="{FF2B5EF4-FFF2-40B4-BE49-F238E27FC236}">
                    <a16:creationId xmlns:a16="http://schemas.microsoft.com/office/drawing/2014/main" id="{FE6CCC43-C462-4D8B-A203-C71937E5F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6901" y="5395913"/>
                <a:ext cx="2012950" cy="811213"/>
              </a:xfrm>
              <a:custGeom>
                <a:avLst/>
                <a:gdLst>
                  <a:gd name="T0" fmla="*/ 1268 w 1268"/>
                  <a:gd name="T1" fmla="*/ 0 h 511"/>
                  <a:gd name="T2" fmla="*/ 539 w 1268"/>
                  <a:gd name="T3" fmla="*/ 511 h 511"/>
                  <a:gd name="T4" fmla="*/ 0 w 1268"/>
                  <a:gd name="T5" fmla="*/ 511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68" h="511">
                    <a:moveTo>
                      <a:pt x="1268" y="0"/>
                    </a:moveTo>
                    <a:lnTo>
                      <a:pt x="539" y="511"/>
                    </a:lnTo>
                    <a:lnTo>
                      <a:pt x="0" y="511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4" name="Oval 130">
                <a:extLst>
                  <a:ext uri="{FF2B5EF4-FFF2-40B4-BE49-F238E27FC236}">
                    <a16:creationId xmlns:a16="http://schemas.microsoft.com/office/drawing/2014/main" id="{12D8D346-0836-455B-9E57-11837DA1F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5926" y="6116638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4" name="Group 663">
            <a:extLst>
              <a:ext uri="{FF2B5EF4-FFF2-40B4-BE49-F238E27FC236}">
                <a16:creationId xmlns:a16="http://schemas.microsoft.com/office/drawing/2014/main" id="{D8D62EA2-3A37-438E-83D3-55F5C8891F0C}"/>
              </a:ext>
            </a:extLst>
          </p:cNvPr>
          <p:cNvGrpSpPr/>
          <p:nvPr/>
        </p:nvGrpSpPr>
        <p:grpSpPr>
          <a:xfrm>
            <a:off x="3726966" y="3376619"/>
            <a:ext cx="1003963" cy="90476"/>
            <a:chOff x="7454901" y="6753225"/>
            <a:chExt cx="2008188" cy="18097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09" name="Line 115">
              <a:extLst>
                <a:ext uri="{FF2B5EF4-FFF2-40B4-BE49-F238E27FC236}">
                  <a16:creationId xmlns:a16="http://schemas.microsoft.com/office/drawing/2014/main" id="{D6105928-AFE8-480E-86DE-1A907CD240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54926" y="6843713"/>
              <a:ext cx="1808163" cy="0"/>
            </a:xfrm>
            <a:prstGeom prst="lin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6" name="Oval 132">
              <a:extLst>
                <a:ext uri="{FF2B5EF4-FFF2-40B4-BE49-F238E27FC236}">
                  <a16:creationId xmlns:a16="http://schemas.microsoft.com/office/drawing/2014/main" id="{296B13CA-9EA2-43E1-85D1-B6DE7308A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4901" y="6753225"/>
              <a:ext cx="180975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65" name="Group 664">
            <a:extLst>
              <a:ext uri="{FF2B5EF4-FFF2-40B4-BE49-F238E27FC236}">
                <a16:creationId xmlns:a16="http://schemas.microsoft.com/office/drawing/2014/main" id="{2C4A543C-5CCB-4F9F-B2C9-C3FE80AD9B9F}"/>
              </a:ext>
            </a:extLst>
          </p:cNvPr>
          <p:cNvGrpSpPr/>
          <p:nvPr/>
        </p:nvGrpSpPr>
        <p:grpSpPr>
          <a:xfrm>
            <a:off x="1861102" y="3520270"/>
            <a:ext cx="2872208" cy="341268"/>
            <a:chOff x="3722688" y="7040563"/>
            <a:chExt cx="5745163" cy="68262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45" name="Group 544">
              <a:extLst>
                <a:ext uri="{FF2B5EF4-FFF2-40B4-BE49-F238E27FC236}">
                  <a16:creationId xmlns:a16="http://schemas.microsoft.com/office/drawing/2014/main" id="{48853369-61C4-40AB-ADA1-6CAAA7F5F0B4}"/>
                </a:ext>
              </a:extLst>
            </p:cNvPr>
            <p:cNvGrpSpPr/>
            <p:nvPr/>
          </p:nvGrpSpPr>
          <p:grpSpPr>
            <a:xfrm>
              <a:off x="3722688" y="7040563"/>
              <a:ext cx="1893888" cy="592137"/>
              <a:chOff x="3722688" y="7040563"/>
              <a:chExt cx="1893888" cy="592137"/>
            </a:xfrm>
            <a:effectLst/>
          </p:grpSpPr>
          <p:sp>
            <p:nvSpPr>
              <p:cNvPr id="416" name="Freeform 122">
                <a:extLst>
                  <a:ext uri="{FF2B5EF4-FFF2-40B4-BE49-F238E27FC236}">
                    <a16:creationId xmlns:a16="http://schemas.microsoft.com/office/drawing/2014/main" id="{AC246E67-E77C-49D0-BA1C-6AEB2B882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3026" y="7131050"/>
                <a:ext cx="1733550" cy="501650"/>
              </a:xfrm>
              <a:custGeom>
                <a:avLst/>
                <a:gdLst>
                  <a:gd name="T0" fmla="*/ 1092 w 1092"/>
                  <a:gd name="T1" fmla="*/ 316 h 316"/>
                  <a:gd name="T2" fmla="*/ 638 w 1092"/>
                  <a:gd name="T3" fmla="*/ 0 h 316"/>
                  <a:gd name="T4" fmla="*/ 0 w 1092"/>
                  <a:gd name="T5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92" h="316">
                    <a:moveTo>
                      <a:pt x="1092" y="316"/>
                    </a:moveTo>
                    <a:lnTo>
                      <a:pt x="638" y="0"/>
                    </a:lnTo>
                    <a:lnTo>
                      <a:pt x="0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7" name="Oval 133">
                <a:extLst>
                  <a:ext uri="{FF2B5EF4-FFF2-40B4-BE49-F238E27FC236}">
                    <a16:creationId xmlns:a16="http://schemas.microsoft.com/office/drawing/2014/main" id="{DC44FA31-92B5-4516-8559-1398972E8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2688" y="7040563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46" name="Group 545">
              <a:extLst>
                <a:ext uri="{FF2B5EF4-FFF2-40B4-BE49-F238E27FC236}">
                  <a16:creationId xmlns:a16="http://schemas.microsoft.com/office/drawing/2014/main" id="{B2E32A69-165B-4893-82CA-0E4231ED3CF1}"/>
                </a:ext>
              </a:extLst>
            </p:cNvPr>
            <p:cNvGrpSpPr/>
            <p:nvPr/>
          </p:nvGrpSpPr>
          <p:grpSpPr>
            <a:xfrm>
              <a:off x="4637088" y="7261225"/>
              <a:ext cx="4830763" cy="461963"/>
              <a:chOff x="4637088" y="7261225"/>
              <a:chExt cx="4830763" cy="461963"/>
            </a:xfrm>
            <a:effectLst/>
          </p:grpSpPr>
          <p:sp>
            <p:nvSpPr>
              <p:cNvPr id="410" name="Freeform 116">
                <a:extLst>
                  <a:ext uri="{FF2B5EF4-FFF2-40B4-BE49-F238E27FC236}">
                    <a16:creationId xmlns:a16="http://schemas.microsoft.com/office/drawing/2014/main" id="{C737FF6B-04AC-4455-AE66-D0EAC982D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3776" y="7261225"/>
                <a:ext cx="4664075" cy="371475"/>
              </a:xfrm>
              <a:custGeom>
                <a:avLst/>
                <a:gdLst>
                  <a:gd name="T0" fmla="*/ 2938 w 2938"/>
                  <a:gd name="T1" fmla="*/ 0 h 234"/>
                  <a:gd name="T2" fmla="*/ 1381 w 2938"/>
                  <a:gd name="T3" fmla="*/ 0 h 234"/>
                  <a:gd name="T4" fmla="*/ 1037 w 2938"/>
                  <a:gd name="T5" fmla="*/ 234 h 234"/>
                  <a:gd name="T6" fmla="*/ 0 w 2938"/>
                  <a:gd name="T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38" h="234">
                    <a:moveTo>
                      <a:pt x="2938" y="0"/>
                    </a:moveTo>
                    <a:lnTo>
                      <a:pt x="1381" y="0"/>
                    </a:lnTo>
                    <a:lnTo>
                      <a:pt x="1037" y="234"/>
                    </a:lnTo>
                    <a:lnTo>
                      <a:pt x="0" y="234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8" name="Oval 134">
                <a:extLst>
                  <a:ext uri="{FF2B5EF4-FFF2-40B4-BE49-F238E27FC236}">
                    <a16:creationId xmlns:a16="http://schemas.microsoft.com/office/drawing/2014/main" id="{3E4CA235-E965-4685-B277-524819BC5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7088" y="7542213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47" name="Group 546">
            <a:extLst>
              <a:ext uri="{FF2B5EF4-FFF2-40B4-BE49-F238E27FC236}">
                <a16:creationId xmlns:a16="http://schemas.microsoft.com/office/drawing/2014/main" id="{CEF1B93F-882A-4EFA-B061-7953728ACC56}"/>
              </a:ext>
            </a:extLst>
          </p:cNvPr>
          <p:cNvGrpSpPr/>
          <p:nvPr/>
        </p:nvGrpSpPr>
        <p:grpSpPr>
          <a:xfrm>
            <a:off x="3565062" y="3794078"/>
            <a:ext cx="1165867" cy="89682"/>
            <a:chOff x="7131051" y="7588250"/>
            <a:chExt cx="2332038" cy="179388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11" name="Line 117">
              <a:extLst>
                <a:ext uri="{FF2B5EF4-FFF2-40B4-BE49-F238E27FC236}">
                  <a16:creationId xmlns:a16="http://schemas.microsoft.com/office/drawing/2014/main" id="{4D26206A-5324-4AAA-A71B-BE87690BF1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83451" y="7677150"/>
              <a:ext cx="2179638" cy="0"/>
            </a:xfrm>
            <a:prstGeom prst="lin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9" name="Oval 135">
              <a:extLst>
                <a:ext uri="{FF2B5EF4-FFF2-40B4-BE49-F238E27FC236}">
                  <a16:creationId xmlns:a16="http://schemas.microsoft.com/office/drawing/2014/main" id="{3E11C5E9-159D-4655-A815-792539928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1051" y="7588250"/>
              <a:ext cx="180975" cy="179388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63" name="Group 662">
            <a:extLst>
              <a:ext uri="{FF2B5EF4-FFF2-40B4-BE49-F238E27FC236}">
                <a16:creationId xmlns:a16="http://schemas.microsoft.com/office/drawing/2014/main" id="{A74EADF3-1010-4824-A20A-ECEF4DBC7AEA}"/>
              </a:ext>
            </a:extLst>
          </p:cNvPr>
          <p:cNvGrpSpPr/>
          <p:nvPr/>
        </p:nvGrpSpPr>
        <p:grpSpPr>
          <a:xfrm>
            <a:off x="869837" y="3168684"/>
            <a:ext cx="3863472" cy="267459"/>
            <a:chOff x="1739901" y="6337300"/>
            <a:chExt cx="7727950" cy="534988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43" name="Group 542">
              <a:extLst>
                <a:ext uri="{FF2B5EF4-FFF2-40B4-BE49-F238E27FC236}">
                  <a16:creationId xmlns:a16="http://schemas.microsoft.com/office/drawing/2014/main" id="{57904694-AE4A-4738-850C-0AE4E9CD818A}"/>
                </a:ext>
              </a:extLst>
            </p:cNvPr>
            <p:cNvGrpSpPr/>
            <p:nvPr/>
          </p:nvGrpSpPr>
          <p:grpSpPr>
            <a:xfrm>
              <a:off x="5886451" y="6337300"/>
              <a:ext cx="3581400" cy="179388"/>
              <a:chOff x="5886451" y="6337300"/>
              <a:chExt cx="3581400" cy="179388"/>
            </a:xfrm>
            <a:effectLst/>
          </p:grpSpPr>
          <p:sp>
            <p:nvSpPr>
              <p:cNvPr id="408" name="Line 114">
                <a:extLst>
                  <a:ext uri="{FF2B5EF4-FFF2-40B4-BE49-F238E27FC236}">
                    <a16:creationId xmlns:a16="http://schemas.microsoft.com/office/drawing/2014/main" id="{8CA1361A-1DB7-46CA-AB74-9DA3C7708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45201" y="6427788"/>
                <a:ext cx="3422650" cy="0"/>
              </a:xfrm>
              <a:prstGeom prst="lin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5" name="Oval 131">
                <a:extLst>
                  <a:ext uri="{FF2B5EF4-FFF2-40B4-BE49-F238E27FC236}">
                    <a16:creationId xmlns:a16="http://schemas.microsoft.com/office/drawing/2014/main" id="{687D58C5-2689-4DA2-90E2-F1EC4E5CE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6451" y="6337300"/>
                <a:ext cx="180975" cy="179388"/>
              </a:xfrm>
              <a:prstGeom prst="ellipse">
                <a:avLst/>
              </a:prstGeom>
              <a:solidFill>
                <a:schemeClr val="accent1"/>
              </a:solidFill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44" name="Group 543">
              <a:extLst>
                <a:ext uri="{FF2B5EF4-FFF2-40B4-BE49-F238E27FC236}">
                  <a16:creationId xmlns:a16="http://schemas.microsoft.com/office/drawing/2014/main" id="{457D6753-40C7-4F47-A716-A2B421BFBADA}"/>
                </a:ext>
              </a:extLst>
            </p:cNvPr>
            <p:cNvGrpSpPr/>
            <p:nvPr/>
          </p:nvGrpSpPr>
          <p:grpSpPr>
            <a:xfrm>
              <a:off x="1739901" y="6427788"/>
              <a:ext cx="5659438" cy="444500"/>
              <a:chOff x="1739901" y="6427788"/>
              <a:chExt cx="5659438" cy="444500"/>
            </a:xfrm>
            <a:effectLst/>
          </p:grpSpPr>
          <p:sp>
            <p:nvSpPr>
              <p:cNvPr id="415" name="Freeform 121">
                <a:extLst>
                  <a:ext uri="{FF2B5EF4-FFF2-40B4-BE49-F238E27FC236}">
                    <a16:creationId xmlns:a16="http://schemas.microsoft.com/office/drawing/2014/main" id="{13F63E7D-EC02-4BA9-8E37-FBCF35351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5476" y="6427788"/>
                <a:ext cx="5503863" cy="354013"/>
              </a:xfrm>
              <a:custGeom>
                <a:avLst/>
                <a:gdLst>
                  <a:gd name="T0" fmla="*/ 3467 w 3467"/>
                  <a:gd name="T1" fmla="*/ 0 h 223"/>
                  <a:gd name="T2" fmla="*/ 3146 w 3467"/>
                  <a:gd name="T3" fmla="*/ 223 h 223"/>
                  <a:gd name="T4" fmla="*/ 0 w 3467"/>
                  <a:gd name="T5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67" h="223">
                    <a:moveTo>
                      <a:pt x="3467" y="0"/>
                    </a:moveTo>
                    <a:lnTo>
                      <a:pt x="3146" y="223"/>
                    </a:lnTo>
                    <a:lnTo>
                      <a:pt x="0" y="223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0" name="Oval 136">
                <a:extLst>
                  <a:ext uri="{FF2B5EF4-FFF2-40B4-BE49-F238E27FC236}">
                    <a16:creationId xmlns:a16="http://schemas.microsoft.com/office/drawing/2014/main" id="{4D92782F-6BDF-4303-8FFB-1C6FA0253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9901" y="6691313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6" name="Group 665">
            <a:extLst>
              <a:ext uri="{FF2B5EF4-FFF2-40B4-BE49-F238E27FC236}">
                <a16:creationId xmlns:a16="http://schemas.microsoft.com/office/drawing/2014/main" id="{EC6B75A3-9A8F-403A-B123-66A6CAA6F535}"/>
              </a:ext>
            </a:extLst>
          </p:cNvPr>
          <p:cNvGrpSpPr/>
          <p:nvPr/>
        </p:nvGrpSpPr>
        <p:grpSpPr>
          <a:xfrm>
            <a:off x="838885" y="3796459"/>
            <a:ext cx="3894424" cy="636505"/>
            <a:chOff x="1677988" y="7593013"/>
            <a:chExt cx="7789863" cy="127317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48" name="Group 547">
              <a:extLst>
                <a:ext uri="{FF2B5EF4-FFF2-40B4-BE49-F238E27FC236}">
                  <a16:creationId xmlns:a16="http://schemas.microsoft.com/office/drawing/2014/main" id="{1F2C7F51-7524-475F-8A67-985B0E69864B}"/>
                </a:ext>
              </a:extLst>
            </p:cNvPr>
            <p:cNvGrpSpPr/>
            <p:nvPr/>
          </p:nvGrpSpPr>
          <p:grpSpPr>
            <a:xfrm>
              <a:off x="2266951" y="7593013"/>
              <a:ext cx="3519488" cy="508000"/>
              <a:chOff x="2266951" y="7593013"/>
              <a:chExt cx="3519488" cy="508000"/>
            </a:xfrm>
            <a:effectLst/>
          </p:grpSpPr>
          <p:sp>
            <p:nvSpPr>
              <p:cNvPr id="418" name="Freeform 124">
                <a:extLst>
                  <a:ext uri="{FF2B5EF4-FFF2-40B4-BE49-F238E27FC236}">
                    <a16:creationId xmlns:a16="http://schemas.microsoft.com/office/drawing/2014/main" id="{ECE84F21-CE51-408D-A6D8-1703658A0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351" y="7683500"/>
                <a:ext cx="3367088" cy="417513"/>
              </a:xfrm>
              <a:custGeom>
                <a:avLst/>
                <a:gdLst>
                  <a:gd name="T0" fmla="*/ 2121 w 2121"/>
                  <a:gd name="T1" fmla="*/ 263 h 263"/>
                  <a:gd name="T2" fmla="*/ 844 w 2121"/>
                  <a:gd name="T3" fmla="*/ 263 h 263"/>
                  <a:gd name="T4" fmla="*/ 461 w 2121"/>
                  <a:gd name="T5" fmla="*/ 0 h 263"/>
                  <a:gd name="T6" fmla="*/ 0 w 2121"/>
                  <a:gd name="T7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21" h="263">
                    <a:moveTo>
                      <a:pt x="2121" y="263"/>
                    </a:moveTo>
                    <a:lnTo>
                      <a:pt x="844" y="263"/>
                    </a:lnTo>
                    <a:lnTo>
                      <a:pt x="461" y="0"/>
                    </a:lnTo>
                    <a:lnTo>
                      <a:pt x="0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1" name="Oval 137">
                <a:extLst>
                  <a:ext uri="{FF2B5EF4-FFF2-40B4-BE49-F238E27FC236}">
                    <a16:creationId xmlns:a16="http://schemas.microsoft.com/office/drawing/2014/main" id="{4C0B907D-DD9D-4052-A401-1C68DD430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6951" y="7593013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49" name="Group 548">
              <a:extLst>
                <a:ext uri="{FF2B5EF4-FFF2-40B4-BE49-F238E27FC236}">
                  <a16:creationId xmlns:a16="http://schemas.microsoft.com/office/drawing/2014/main" id="{6AB2ED96-99CD-42B6-8800-A6E26813FBAA}"/>
                </a:ext>
              </a:extLst>
            </p:cNvPr>
            <p:cNvGrpSpPr/>
            <p:nvPr/>
          </p:nvGrpSpPr>
          <p:grpSpPr>
            <a:xfrm>
              <a:off x="1677988" y="8094663"/>
              <a:ext cx="7789863" cy="771525"/>
              <a:chOff x="1677988" y="8094663"/>
              <a:chExt cx="7789863" cy="771525"/>
            </a:xfrm>
            <a:effectLst/>
          </p:grpSpPr>
          <p:sp>
            <p:nvSpPr>
              <p:cNvPr id="412" name="Freeform 118">
                <a:extLst>
                  <a:ext uri="{FF2B5EF4-FFF2-40B4-BE49-F238E27FC236}">
                    <a16:creationId xmlns:a16="http://schemas.microsoft.com/office/drawing/2014/main" id="{EF37941B-C3DB-4E32-B218-3BC014F47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563" y="8094663"/>
                <a:ext cx="7634288" cy="681038"/>
              </a:xfrm>
              <a:custGeom>
                <a:avLst/>
                <a:gdLst>
                  <a:gd name="T0" fmla="*/ 4809 w 4809"/>
                  <a:gd name="T1" fmla="*/ 0 h 429"/>
                  <a:gd name="T2" fmla="*/ 2493 w 4809"/>
                  <a:gd name="T3" fmla="*/ 0 h 429"/>
                  <a:gd name="T4" fmla="*/ 1872 w 4809"/>
                  <a:gd name="T5" fmla="*/ 429 h 429"/>
                  <a:gd name="T6" fmla="*/ 0 w 4809"/>
                  <a:gd name="T7" fmla="*/ 429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09" h="429">
                    <a:moveTo>
                      <a:pt x="4809" y="0"/>
                    </a:moveTo>
                    <a:lnTo>
                      <a:pt x="2493" y="0"/>
                    </a:lnTo>
                    <a:lnTo>
                      <a:pt x="1872" y="429"/>
                    </a:lnTo>
                    <a:lnTo>
                      <a:pt x="0" y="429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2" name="Oval 138">
                <a:extLst>
                  <a:ext uri="{FF2B5EF4-FFF2-40B4-BE49-F238E27FC236}">
                    <a16:creationId xmlns:a16="http://schemas.microsoft.com/office/drawing/2014/main" id="{69653B78-7BE8-4B6D-A2A0-970AF2920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88" y="8686800"/>
                <a:ext cx="180975" cy="179388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7" name="Group 666">
            <a:extLst>
              <a:ext uri="{FF2B5EF4-FFF2-40B4-BE49-F238E27FC236}">
                <a16:creationId xmlns:a16="http://schemas.microsoft.com/office/drawing/2014/main" id="{A875CEBA-6C8A-4E9B-BE82-08896453C5A3}"/>
              </a:ext>
            </a:extLst>
          </p:cNvPr>
          <p:cNvGrpSpPr/>
          <p:nvPr/>
        </p:nvGrpSpPr>
        <p:grpSpPr>
          <a:xfrm>
            <a:off x="2110307" y="4207568"/>
            <a:ext cx="2620622" cy="383331"/>
            <a:chOff x="4221163" y="8415338"/>
            <a:chExt cx="5241926" cy="766762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50" name="Group 549">
              <a:extLst>
                <a:ext uri="{FF2B5EF4-FFF2-40B4-BE49-F238E27FC236}">
                  <a16:creationId xmlns:a16="http://schemas.microsoft.com/office/drawing/2014/main" id="{DD1B8065-F852-4EC1-8417-66CE70E82940}"/>
                </a:ext>
              </a:extLst>
            </p:cNvPr>
            <p:cNvGrpSpPr/>
            <p:nvPr/>
          </p:nvGrpSpPr>
          <p:grpSpPr>
            <a:xfrm>
              <a:off x="5886451" y="8415338"/>
              <a:ext cx="1768475" cy="180975"/>
              <a:chOff x="5886451" y="8415338"/>
              <a:chExt cx="1768475" cy="180975"/>
            </a:xfrm>
            <a:effectLst/>
          </p:grpSpPr>
          <p:sp>
            <p:nvSpPr>
              <p:cNvPr id="419" name="Line 125">
                <a:extLst>
                  <a:ext uri="{FF2B5EF4-FFF2-40B4-BE49-F238E27FC236}">
                    <a16:creationId xmlns:a16="http://schemas.microsoft.com/office/drawing/2014/main" id="{5F3E1850-CD76-4A6E-BCCB-17A6834A6D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45201" y="8505825"/>
                <a:ext cx="1609725" cy="0"/>
              </a:xfrm>
              <a:prstGeom prst="lin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3" name="Oval 139">
                <a:extLst>
                  <a:ext uri="{FF2B5EF4-FFF2-40B4-BE49-F238E27FC236}">
                    <a16:creationId xmlns:a16="http://schemas.microsoft.com/office/drawing/2014/main" id="{F8D398CA-D0E2-4CB1-8315-C58FBBC62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6451" y="8415338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51" name="Group 550">
              <a:extLst>
                <a:ext uri="{FF2B5EF4-FFF2-40B4-BE49-F238E27FC236}">
                  <a16:creationId xmlns:a16="http://schemas.microsoft.com/office/drawing/2014/main" id="{75EA3664-B507-4045-BB70-67EBDC69EB13}"/>
                </a:ext>
              </a:extLst>
            </p:cNvPr>
            <p:cNvGrpSpPr/>
            <p:nvPr/>
          </p:nvGrpSpPr>
          <p:grpSpPr>
            <a:xfrm>
              <a:off x="4221163" y="8512175"/>
              <a:ext cx="5241926" cy="669925"/>
              <a:chOff x="4221163" y="8512175"/>
              <a:chExt cx="5241926" cy="669925"/>
            </a:xfrm>
            <a:effectLst/>
          </p:grpSpPr>
          <p:sp>
            <p:nvSpPr>
              <p:cNvPr id="413" name="Freeform 119">
                <a:extLst>
                  <a:ext uri="{FF2B5EF4-FFF2-40B4-BE49-F238E27FC236}">
                    <a16:creationId xmlns:a16="http://schemas.microsoft.com/office/drawing/2014/main" id="{6F107290-933B-4E56-8A67-E0FDA637E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8326" y="8512175"/>
                <a:ext cx="5084763" cy="579438"/>
              </a:xfrm>
              <a:custGeom>
                <a:avLst/>
                <a:gdLst>
                  <a:gd name="T0" fmla="*/ 3203 w 3203"/>
                  <a:gd name="T1" fmla="*/ 0 h 365"/>
                  <a:gd name="T2" fmla="*/ 2064 w 3203"/>
                  <a:gd name="T3" fmla="*/ 0 h 365"/>
                  <a:gd name="T4" fmla="*/ 1532 w 3203"/>
                  <a:gd name="T5" fmla="*/ 365 h 365"/>
                  <a:gd name="T6" fmla="*/ 0 w 3203"/>
                  <a:gd name="T7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3" h="365">
                    <a:moveTo>
                      <a:pt x="3203" y="0"/>
                    </a:moveTo>
                    <a:lnTo>
                      <a:pt x="2064" y="0"/>
                    </a:lnTo>
                    <a:lnTo>
                      <a:pt x="1532" y="365"/>
                    </a:lnTo>
                    <a:lnTo>
                      <a:pt x="0" y="365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4" name="Oval 140">
                <a:extLst>
                  <a:ext uri="{FF2B5EF4-FFF2-40B4-BE49-F238E27FC236}">
                    <a16:creationId xmlns:a16="http://schemas.microsoft.com/office/drawing/2014/main" id="{E42D0630-EF23-4BC4-B415-EB4899141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163" y="9001125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74" name="Group 673">
            <a:extLst>
              <a:ext uri="{FF2B5EF4-FFF2-40B4-BE49-F238E27FC236}">
                <a16:creationId xmlns:a16="http://schemas.microsoft.com/office/drawing/2014/main" id="{902547A1-FEC7-4D26-B211-B25F100474FC}"/>
              </a:ext>
            </a:extLst>
          </p:cNvPr>
          <p:cNvGrpSpPr/>
          <p:nvPr/>
        </p:nvGrpSpPr>
        <p:grpSpPr>
          <a:xfrm>
            <a:off x="7461073" y="4251218"/>
            <a:ext cx="3189666" cy="679362"/>
            <a:chOff x="14924088" y="8502650"/>
            <a:chExt cx="6380163" cy="1358900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60999759-3B6E-4472-9B75-1CC00FF798EB}"/>
                </a:ext>
              </a:extLst>
            </p:cNvPr>
            <p:cNvGrpSpPr/>
            <p:nvPr/>
          </p:nvGrpSpPr>
          <p:grpSpPr>
            <a:xfrm>
              <a:off x="18218151" y="9083675"/>
              <a:ext cx="3086100" cy="777875"/>
              <a:chOff x="18218151" y="9083675"/>
              <a:chExt cx="3086100" cy="777875"/>
            </a:xfrm>
          </p:grpSpPr>
          <p:sp>
            <p:nvSpPr>
              <p:cNvPr id="447" name="Freeform 153">
                <a:extLst>
                  <a:ext uri="{FF2B5EF4-FFF2-40B4-BE49-F238E27FC236}">
                    <a16:creationId xmlns:a16="http://schemas.microsoft.com/office/drawing/2014/main" id="{2CDA9B70-FE0E-4395-AA4E-FBEDF0E99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8151" y="9083675"/>
                <a:ext cx="2905125" cy="687388"/>
              </a:xfrm>
              <a:custGeom>
                <a:avLst/>
                <a:gdLst>
                  <a:gd name="T0" fmla="*/ 0 w 1830"/>
                  <a:gd name="T1" fmla="*/ 0 h 433"/>
                  <a:gd name="T2" fmla="*/ 624 w 1830"/>
                  <a:gd name="T3" fmla="*/ 433 h 433"/>
                  <a:gd name="T4" fmla="*/ 1830 w 1830"/>
                  <a:gd name="T5" fmla="*/ 433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30" h="433">
                    <a:moveTo>
                      <a:pt x="0" y="0"/>
                    </a:moveTo>
                    <a:lnTo>
                      <a:pt x="624" y="433"/>
                    </a:lnTo>
                    <a:lnTo>
                      <a:pt x="1830" y="433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0" name="Oval 156">
                <a:extLst>
                  <a:ext uri="{FF2B5EF4-FFF2-40B4-BE49-F238E27FC236}">
                    <a16:creationId xmlns:a16="http://schemas.microsoft.com/office/drawing/2014/main" id="{C698CDDC-B30F-40EB-87DE-DAB207791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3276" y="9680575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81" name="Group 580">
              <a:extLst>
                <a:ext uri="{FF2B5EF4-FFF2-40B4-BE49-F238E27FC236}">
                  <a16:creationId xmlns:a16="http://schemas.microsoft.com/office/drawing/2014/main" id="{54ECC420-114C-4AF1-AAE8-ECFF0A75A498}"/>
                </a:ext>
              </a:extLst>
            </p:cNvPr>
            <p:cNvGrpSpPr/>
            <p:nvPr/>
          </p:nvGrpSpPr>
          <p:grpSpPr>
            <a:xfrm>
              <a:off x="14924088" y="8502650"/>
              <a:ext cx="5129213" cy="671513"/>
              <a:chOff x="14924088" y="8502650"/>
              <a:chExt cx="5129213" cy="671513"/>
            </a:xfrm>
          </p:grpSpPr>
          <p:sp>
            <p:nvSpPr>
              <p:cNvPr id="435" name="Freeform 141">
                <a:extLst>
                  <a:ext uri="{FF2B5EF4-FFF2-40B4-BE49-F238E27FC236}">
                    <a16:creationId xmlns:a16="http://schemas.microsoft.com/office/drawing/2014/main" id="{8FBBF0B5-BFD2-44CD-9AC4-76B9DDABE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4088" y="8502650"/>
                <a:ext cx="4949825" cy="581025"/>
              </a:xfrm>
              <a:custGeom>
                <a:avLst/>
                <a:gdLst>
                  <a:gd name="T0" fmla="*/ 0 w 3118"/>
                  <a:gd name="T1" fmla="*/ 0 h 366"/>
                  <a:gd name="T2" fmla="*/ 490 w 3118"/>
                  <a:gd name="T3" fmla="*/ 0 h 366"/>
                  <a:gd name="T4" fmla="*/ 1025 w 3118"/>
                  <a:gd name="T5" fmla="*/ 366 h 366"/>
                  <a:gd name="T6" fmla="*/ 2072 w 3118"/>
                  <a:gd name="T7" fmla="*/ 366 h 366"/>
                  <a:gd name="T8" fmla="*/ 3118 w 3118"/>
                  <a:gd name="T9" fmla="*/ 366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18" h="366">
                    <a:moveTo>
                      <a:pt x="0" y="0"/>
                    </a:moveTo>
                    <a:lnTo>
                      <a:pt x="490" y="0"/>
                    </a:lnTo>
                    <a:lnTo>
                      <a:pt x="1025" y="366"/>
                    </a:lnTo>
                    <a:lnTo>
                      <a:pt x="2072" y="366"/>
                    </a:lnTo>
                    <a:lnTo>
                      <a:pt x="3118" y="366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1" name="Oval 157">
                <a:extLst>
                  <a:ext uri="{FF2B5EF4-FFF2-40B4-BE49-F238E27FC236}">
                    <a16:creationId xmlns:a16="http://schemas.microsoft.com/office/drawing/2014/main" id="{809C1E6A-424D-4CFE-ABE7-44EAA9F4E5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73913" y="8993188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82" name="Group 581">
            <a:extLst>
              <a:ext uri="{FF2B5EF4-FFF2-40B4-BE49-F238E27FC236}">
                <a16:creationId xmlns:a16="http://schemas.microsoft.com/office/drawing/2014/main" id="{99FEBCF3-DE24-4571-BB4A-B1F2E7C35654}"/>
              </a:ext>
            </a:extLst>
          </p:cNvPr>
          <p:cNvGrpSpPr/>
          <p:nvPr/>
        </p:nvGrpSpPr>
        <p:grpSpPr>
          <a:xfrm>
            <a:off x="7458692" y="4043283"/>
            <a:ext cx="3929345" cy="442061"/>
            <a:chOff x="14919326" y="8086725"/>
            <a:chExt cx="7859713" cy="884238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36" name="Freeform 142">
              <a:extLst>
                <a:ext uri="{FF2B5EF4-FFF2-40B4-BE49-F238E27FC236}">
                  <a16:creationId xmlns:a16="http://schemas.microsoft.com/office/drawing/2014/main" id="{B7C63CE3-E5E5-482D-B641-0C2D0F52C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9326" y="8086725"/>
              <a:ext cx="7680325" cy="793750"/>
            </a:xfrm>
            <a:custGeom>
              <a:avLst/>
              <a:gdLst>
                <a:gd name="T0" fmla="*/ 0 w 4838"/>
                <a:gd name="T1" fmla="*/ 0 h 500"/>
                <a:gd name="T2" fmla="*/ 1071 w 4838"/>
                <a:gd name="T3" fmla="*/ 0 h 500"/>
                <a:gd name="T4" fmla="*/ 1794 w 4838"/>
                <a:gd name="T5" fmla="*/ 500 h 500"/>
                <a:gd name="T6" fmla="*/ 4838 w 4838"/>
                <a:gd name="T7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38" h="500">
                  <a:moveTo>
                    <a:pt x="0" y="0"/>
                  </a:moveTo>
                  <a:lnTo>
                    <a:pt x="1071" y="0"/>
                  </a:lnTo>
                  <a:lnTo>
                    <a:pt x="1794" y="500"/>
                  </a:lnTo>
                  <a:lnTo>
                    <a:pt x="4838" y="500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2" name="Oval 158">
              <a:extLst>
                <a:ext uri="{FF2B5EF4-FFF2-40B4-BE49-F238E27FC236}">
                  <a16:creationId xmlns:a16="http://schemas.microsoft.com/office/drawing/2014/main" id="{EB0F2A01-EF76-41CD-9C3A-9B8139297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9651" y="8789988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75" name="Group 674">
            <a:extLst>
              <a:ext uri="{FF2B5EF4-FFF2-40B4-BE49-F238E27FC236}">
                <a16:creationId xmlns:a16="http://schemas.microsoft.com/office/drawing/2014/main" id="{2B18CC43-37D0-40CA-907A-A0DB5ACAAAD1}"/>
              </a:ext>
            </a:extLst>
          </p:cNvPr>
          <p:cNvGrpSpPr/>
          <p:nvPr/>
        </p:nvGrpSpPr>
        <p:grpSpPr>
          <a:xfrm>
            <a:off x="7461073" y="3690904"/>
            <a:ext cx="3493633" cy="496029"/>
            <a:chOff x="14924088" y="7381875"/>
            <a:chExt cx="6988175" cy="992188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66B39A64-DFD0-4927-8AA4-81828C675033}"/>
                </a:ext>
              </a:extLst>
            </p:cNvPr>
            <p:cNvGrpSpPr/>
            <p:nvPr/>
          </p:nvGrpSpPr>
          <p:grpSpPr>
            <a:xfrm>
              <a:off x="14924088" y="7669213"/>
              <a:ext cx="5637213" cy="704850"/>
              <a:chOff x="14924088" y="7669213"/>
              <a:chExt cx="5637213" cy="704850"/>
            </a:xfrm>
          </p:grpSpPr>
          <p:sp>
            <p:nvSpPr>
              <p:cNvPr id="437" name="Freeform 143">
                <a:extLst>
                  <a:ext uri="{FF2B5EF4-FFF2-40B4-BE49-F238E27FC236}">
                    <a16:creationId xmlns:a16="http://schemas.microsoft.com/office/drawing/2014/main" id="{A202F6B8-6A7F-4655-B768-483DAC826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4088" y="7669213"/>
                <a:ext cx="5467350" cy="614363"/>
              </a:xfrm>
              <a:custGeom>
                <a:avLst/>
                <a:gdLst>
                  <a:gd name="T0" fmla="*/ 0 w 3444"/>
                  <a:gd name="T1" fmla="*/ 0 h 387"/>
                  <a:gd name="T2" fmla="*/ 1830 w 3444"/>
                  <a:gd name="T3" fmla="*/ 0 h 387"/>
                  <a:gd name="T4" fmla="*/ 2394 w 3444"/>
                  <a:gd name="T5" fmla="*/ 387 h 387"/>
                  <a:gd name="T6" fmla="*/ 3444 w 3444"/>
                  <a:gd name="T7" fmla="*/ 387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44" h="387">
                    <a:moveTo>
                      <a:pt x="0" y="0"/>
                    </a:moveTo>
                    <a:lnTo>
                      <a:pt x="1830" y="0"/>
                    </a:lnTo>
                    <a:lnTo>
                      <a:pt x="2394" y="387"/>
                    </a:lnTo>
                    <a:lnTo>
                      <a:pt x="3444" y="387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3" name="Oval 159">
                <a:extLst>
                  <a:ext uri="{FF2B5EF4-FFF2-40B4-BE49-F238E27FC236}">
                    <a16:creationId xmlns:a16="http://schemas.microsoft.com/office/drawing/2014/main" id="{9E02316F-05B7-4E4D-AF59-3AC99699F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80326" y="8193088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83" name="Group 582">
              <a:extLst>
                <a:ext uri="{FF2B5EF4-FFF2-40B4-BE49-F238E27FC236}">
                  <a16:creationId xmlns:a16="http://schemas.microsoft.com/office/drawing/2014/main" id="{CD6BCCDA-2284-4DB9-94F1-287E604B06B7}"/>
                </a:ext>
              </a:extLst>
            </p:cNvPr>
            <p:cNvGrpSpPr/>
            <p:nvPr/>
          </p:nvGrpSpPr>
          <p:grpSpPr>
            <a:xfrm>
              <a:off x="19718338" y="7381875"/>
              <a:ext cx="2193925" cy="901701"/>
              <a:chOff x="19718338" y="7381875"/>
              <a:chExt cx="2193925" cy="901701"/>
            </a:xfrm>
          </p:grpSpPr>
          <p:sp>
            <p:nvSpPr>
              <p:cNvPr id="444" name="Freeform 150">
                <a:extLst>
                  <a:ext uri="{FF2B5EF4-FFF2-40B4-BE49-F238E27FC236}">
                    <a16:creationId xmlns:a16="http://schemas.microsoft.com/office/drawing/2014/main" id="{DB241FDD-74A1-4346-A6D0-B1A41EB4C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8338" y="7472363"/>
                <a:ext cx="2012950" cy="811213"/>
              </a:xfrm>
              <a:custGeom>
                <a:avLst/>
                <a:gdLst>
                  <a:gd name="T0" fmla="*/ 0 w 1268"/>
                  <a:gd name="T1" fmla="*/ 511 h 511"/>
                  <a:gd name="T2" fmla="*/ 729 w 1268"/>
                  <a:gd name="T3" fmla="*/ 0 h 511"/>
                  <a:gd name="T4" fmla="*/ 1268 w 1268"/>
                  <a:gd name="T5" fmla="*/ 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68" h="511">
                    <a:moveTo>
                      <a:pt x="0" y="511"/>
                    </a:moveTo>
                    <a:lnTo>
                      <a:pt x="729" y="0"/>
                    </a:lnTo>
                    <a:lnTo>
                      <a:pt x="1268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4" name="Oval 160">
                <a:extLst>
                  <a:ext uri="{FF2B5EF4-FFF2-40B4-BE49-F238E27FC236}">
                    <a16:creationId xmlns:a16="http://schemas.microsoft.com/office/drawing/2014/main" id="{7C6FC905-B79E-4BBE-9BBB-83EBBDACC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31288" y="7381875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87" name="Group 586">
            <a:extLst>
              <a:ext uri="{FF2B5EF4-FFF2-40B4-BE49-F238E27FC236}">
                <a16:creationId xmlns:a16="http://schemas.microsoft.com/office/drawing/2014/main" id="{C209A836-7182-4447-A9D7-DEF2454C68B8}"/>
              </a:ext>
            </a:extLst>
          </p:cNvPr>
          <p:cNvGrpSpPr/>
          <p:nvPr/>
        </p:nvGrpSpPr>
        <p:grpSpPr>
          <a:xfrm>
            <a:off x="7461073" y="3372651"/>
            <a:ext cx="1003963" cy="90476"/>
            <a:chOff x="14924088" y="6745288"/>
            <a:chExt cx="2008188" cy="18097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39" name="Line 145">
              <a:extLst>
                <a:ext uri="{FF2B5EF4-FFF2-40B4-BE49-F238E27FC236}">
                  <a16:creationId xmlns:a16="http://schemas.microsoft.com/office/drawing/2014/main" id="{A566E9D6-5566-4A18-801B-BAB8749EB7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24088" y="6835775"/>
              <a:ext cx="1808163" cy="0"/>
            </a:xfrm>
            <a:prstGeom prst="lin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6" name="Oval 162">
              <a:extLst>
                <a:ext uri="{FF2B5EF4-FFF2-40B4-BE49-F238E27FC236}">
                  <a16:creationId xmlns:a16="http://schemas.microsoft.com/office/drawing/2014/main" id="{3F03DD48-8678-4636-B019-D7D963914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1301" y="6745288"/>
              <a:ext cx="180975" cy="180975"/>
            </a:xfrm>
            <a:prstGeom prst="ellipse">
              <a:avLst/>
            </a:prstGeom>
            <a:solidFill>
              <a:schemeClr val="accent1"/>
            </a:solidFill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77" name="Group 676">
            <a:extLst>
              <a:ext uri="{FF2B5EF4-FFF2-40B4-BE49-F238E27FC236}">
                <a16:creationId xmlns:a16="http://schemas.microsoft.com/office/drawing/2014/main" id="{550545BD-ADE8-49A3-9727-0EA9EE02DFB8}"/>
              </a:ext>
            </a:extLst>
          </p:cNvPr>
          <p:cNvGrpSpPr/>
          <p:nvPr/>
        </p:nvGrpSpPr>
        <p:grpSpPr>
          <a:xfrm>
            <a:off x="7458692" y="2978209"/>
            <a:ext cx="2872208" cy="341268"/>
            <a:chOff x="14919326" y="5956300"/>
            <a:chExt cx="5745163" cy="68262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88" name="Group 587">
              <a:extLst>
                <a:ext uri="{FF2B5EF4-FFF2-40B4-BE49-F238E27FC236}">
                  <a16:creationId xmlns:a16="http://schemas.microsoft.com/office/drawing/2014/main" id="{D2821658-42BB-4A14-9849-4ECAFC6B686F}"/>
                </a:ext>
              </a:extLst>
            </p:cNvPr>
            <p:cNvGrpSpPr/>
            <p:nvPr/>
          </p:nvGrpSpPr>
          <p:grpSpPr>
            <a:xfrm>
              <a:off x="18770601" y="6046788"/>
              <a:ext cx="1893888" cy="592137"/>
              <a:chOff x="18770601" y="6046788"/>
              <a:chExt cx="1893888" cy="592137"/>
            </a:xfrm>
          </p:grpSpPr>
          <p:sp>
            <p:nvSpPr>
              <p:cNvPr id="446" name="Freeform 152">
                <a:extLst>
                  <a:ext uri="{FF2B5EF4-FFF2-40B4-BE49-F238E27FC236}">
                    <a16:creationId xmlns:a16="http://schemas.microsoft.com/office/drawing/2014/main" id="{41754B31-C4CD-4C55-91B1-B914F049B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0601" y="6046788"/>
                <a:ext cx="1733550" cy="501650"/>
              </a:xfrm>
              <a:custGeom>
                <a:avLst/>
                <a:gdLst>
                  <a:gd name="T0" fmla="*/ 0 w 1092"/>
                  <a:gd name="T1" fmla="*/ 0 h 316"/>
                  <a:gd name="T2" fmla="*/ 454 w 1092"/>
                  <a:gd name="T3" fmla="*/ 316 h 316"/>
                  <a:gd name="T4" fmla="*/ 1092 w 1092"/>
                  <a:gd name="T5" fmla="*/ 316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92" h="316">
                    <a:moveTo>
                      <a:pt x="0" y="0"/>
                    </a:moveTo>
                    <a:lnTo>
                      <a:pt x="454" y="316"/>
                    </a:lnTo>
                    <a:lnTo>
                      <a:pt x="1092" y="316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7" name="Oval 163">
                <a:extLst>
                  <a:ext uri="{FF2B5EF4-FFF2-40B4-BE49-F238E27FC236}">
                    <a16:creationId xmlns:a16="http://schemas.microsoft.com/office/drawing/2014/main" id="{9E9BCCEC-3579-442B-BA10-11FB812906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85101" y="6457950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89" name="Group 588">
              <a:extLst>
                <a:ext uri="{FF2B5EF4-FFF2-40B4-BE49-F238E27FC236}">
                  <a16:creationId xmlns:a16="http://schemas.microsoft.com/office/drawing/2014/main" id="{DC3FBA49-7A4E-4778-AE30-9493E70A075A}"/>
                </a:ext>
              </a:extLst>
            </p:cNvPr>
            <p:cNvGrpSpPr/>
            <p:nvPr/>
          </p:nvGrpSpPr>
          <p:grpSpPr>
            <a:xfrm>
              <a:off x="14919326" y="5956300"/>
              <a:ext cx="4830762" cy="461963"/>
              <a:chOff x="14919326" y="5956300"/>
              <a:chExt cx="4830762" cy="461963"/>
            </a:xfrm>
          </p:grpSpPr>
          <p:sp>
            <p:nvSpPr>
              <p:cNvPr id="440" name="Freeform 146">
                <a:extLst>
                  <a:ext uri="{FF2B5EF4-FFF2-40B4-BE49-F238E27FC236}">
                    <a16:creationId xmlns:a16="http://schemas.microsoft.com/office/drawing/2014/main" id="{F8633ED3-06B7-4807-8328-80661A260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19326" y="6046788"/>
                <a:ext cx="4664075" cy="371475"/>
              </a:xfrm>
              <a:custGeom>
                <a:avLst/>
                <a:gdLst>
                  <a:gd name="T0" fmla="*/ 0 w 2938"/>
                  <a:gd name="T1" fmla="*/ 234 h 234"/>
                  <a:gd name="T2" fmla="*/ 1557 w 2938"/>
                  <a:gd name="T3" fmla="*/ 234 h 234"/>
                  <a:gd name="T4" fmla="*/ 1901 w 2938"/>
                  <a:gd name="T5" fmla="*/ 0 h 234"/>
                  <a:gd name="T6" fmla="*/ 2938 w 2938"/>
                  <a:gd name="T7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38" h="234">
                    <a:moveTo>
                      <a:pt x="0" y="234"/>
                    </a:moveTo>
                    <a:lnTo>
                      <a:pt x="1557" y="234"/>
                    </a:lnTo>
                    <a:lnTo>
                      <a:pt x="1901" y="0"/>
                    </a:lnTo>
                    <a:lnTo>
                      <a:pt x="2938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8" name="Oval 164">
                <a:extLst>
                  <a:ext uri="{FF2B5EF4-FFF2-40B4-BE49-F238E27FC236}">
                    <a16:creationId xmlns:a16="http://schemas.microsoft.com/office/drawing/2014/main" id="{490182F3-20D0-4E96-BB09-7F96FFF4C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69113" y="5956300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90" name="Group 589">
            <a:extLst>
              <a:ext uri="{FF2B5EF4-FFF2-40B4-BE49-F238E27FC236}">
                <a16:creationId xmlns:a16="http://schemas.microsoft.com/office/drawing/2014/main" id="{069FE2AA-A4AE-4337-861C-890BFC60AF8C}"/>
              </a:ext>
            </a:extLst>
          </p:cNvPr>
          <p:cNvGrpSpPr/>
          <p:nvPr/>
        </p:nvGrpSpPr>
        <p:grpSpPr>
          <a:xfrm>
            <a:off x="7461073" y="2955987"/>
            <a:ext cx="1165867" cy="89682"/>
            <a:chOff x="14924088" y="5911850"/>
            <a:chExt cx="2332038" cy="179388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41" name="Line 147">
              <a:extLst>
                <a:ext uri="{FF2B5EF4-FFF2-40B4-BE49-F238E27FC236}">
                  <a16:creationId xmlns:a16="http://schemas.microsoft.com/office/drawing/2014/main" id="{DBEC251D-2E03-48DE-9C4F-000944CA4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24088" y="6002338"/>
              <a:ext cx="2179638" cy="0"/>
            </a:xfrm>
            <a:prstGeom prst="lin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9" name="Oval 165">
              <a:extLst>
                <a:ext uri="{FF2B5EF4-FFF2-40B4-BE49-F238E27FC236}">
                  <a16:creationId xmlns:a16="http://schemas.microsoft.com/office/drawing/2014/main" id="{BABBD3E7-64A3-4E6E-AB95-A8211CBC6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75151" y="5911850"/>
              <a:ext cx="180975" cy="179388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76" name="Group 675">
            <a:extLst>
              <a:ext uri="{FF2B5EF4-FFF2-40B4-BE49-F238E27FC236}">
                <a16:creationId xmlns:a16="http://schemas.microsoft.com/office/drawing/2014/main" id="{47FD5712-B118-4ADD-8085-DE9E5BCC3947}"/>
              </a:ext>
            </a:extLst>
          </p:cNvPr>
          <p:cNvGrpSpPr/>
          <p:nvPr/>
        </p:nvGrpSpPr>
        <p:grpSpPr>
          <a:xfrm>
            <a:off x="7458692" y="3403603"/>
            <a:ext cx="3863472" cy="267459"/>
            <a:chOff x="14919326" y="6807200"/>
            <a:chExt cx="7727950" cy="534988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85" name="Group 584">
              <a:extLst>
                <a:ext uri="{FF2B5EF4-FFF2-40B4-BE49-F238E27FC236}">
                  <a16:creationId xmlns:a16="http://schemas.microsoft.com/office/drawing/2014/main" id="{E19C5AE4-24C3-430D-9179-D7B910403B7B}"/>
                </a:ext>
              </a:extLst>
            </p:cNvPr>
            <p:cNvGrpSpPr/>
            <p:nvPr/>
          </p:nvGrpSpPr>
          <p:grpSpPr>
            <a:xfrm>
              <a:off x="14919326" y="7162800"/>
              <a:ext cx="3579813" cy="179388"/>
              <a:chOff x="14919326" y="7162800"/>
              <a:chExt cx="3579813" cy="179388"/>
            </a:xfrm>
          </p:grpSpPr>
          <p:sp>
            <p:nvSpPr>
              <p:cNvPr id="438" name="Line 144">
                <a:extLst>
                  <a:ext uri="{FF2B5EF4-FFF2-40B4-BE49-F238E27FC236}">
                    <a16:creationId xmlns:a16="http://schemas.microsoft.com/office/drawing/2014/main" id="{50142E62-F52B-4EC7-A7F8-6671B19B5D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19326" y="7251700"/>
                <a:ext cx="3422650" cy="0"/>
              </a:xfrm>
              <a:prstGeom prst="lin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5" name="Oval 161">
                <a:extLst>
                  <a:ext uri="{FF2B5EF4-FFF2-40B4-BE49-F238E27FC236}">
                    <a16:creationId xmlns:a16="http://schemas.microsoft.com/office/drawing/2014/main" id="{63151EBD-EA39-4AE0-A287-392707FB3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19751" y="7162800"/>
                <a:ext cx="179388" cy="179388"/>
              </a:xfrm>
              <a:prstGeom prst="ellipse">
                <a:avLst/>
              </a:prstGeom>
              <a:solidFill>
                <a:schemeClr val="accent1"/>
              </a:solidFill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86" name="Group 585">
              <a:extLst>
                <a:ext uri="{FF2B5EF4-FFF2-40B4-BE49-F238E27FC236}">
                  <a16:creationId xmlns:a16="http://schemas.microsoft.com/office/drawing/2014/main" id="{640AF88F-EBBF-48DA-A209-9B1859C2A6BE}"/>
                </a:ext>
              </a:extLst>
            </p:cNvPr>
            <p:cNvGrpSpPr/>
            <p:nvPr/>
          </p:nvGrpSpPr>
          <p:grpSpPr>
            <a:xfrm>
              <a:off x="16987838" y="6807200"/>
              <a:ext cx="5659438" cy="444501"/>
              <a:chOff x="16987838" y="6807200"/>
              <a:chExt cx="5659438" cy="444501"/>
            </a:xfrm>
          </p:grpSpPr>
          <p:sp>
            <p:nvSpPr>
              <p:cNvPr id="445" name="Freeform 151">
                <a:extLst>
                  <a:ext uri="{FF2B5EF4-FFF2-40B4-BE49-F238E27FC236}">
                    <a16:creationId xmlns:a16="http://schemas.microsoft.com/office/drawing/2014/main" id="{2622BC84-3193-4DE1-8C76-F4F92E761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87838" y="6897688"/>
                <a:ext cx="5503863" cy="354013"/>
              </a:xfrm>
              <a:custGeom>
                <a:avLst/>
                <a:gdLst>
                  <a:gd name="T0" fmla="*/ 0 w 3467"/>
                  <a:gd name="T1" fmla="*/ 223 h 223"/>
                  <a:gd name="T2" fmla="*/ 321 w 3467"/>
                  <a:gd name="T3" fmla="*/ 0 h 223"/>
                  <a:gd name="T4" fmla="*/ 3467 w 3467"/>
                  <a:gd name="T5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67" h="223">
                    <a:moveTo>
                      <a:pt x="0" y="223"/>
                    </a:moveTo>
                    <a:lnTo>
                      <a:pt x="321" y="0"/>
                    </a:lnTo>
                    <a:lnTo>
                      <a:pt x="3467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0" name="Oval 166">
                <a:extLst>
                  <a:ext uri="{FF2B5EF4-FFF2-40B4-BE49-F238E27FC236}">
                    <a16:creationId xmlns:a16="http://schemas.microsoft.com/office/drawing/2014/main" id="{0234E97E-44E5-45CE-914E-4E13F8BFE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66301" y="6807200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78" name="Group 677">
            <a:extLst>
              <a:ext uri="{FF2B5EF4-FFF2-40B4-BE49-F238E27FC236}">
                <a16:creationId xmlns:a16="http://schemas.microsoft.com/office/drawing/2014/main" id="{718DB900-CD57-4915-AD5D-E9E133057D17}"/>
              </a:ext>
            </a:extLst>
          </p:cNvPr>
          <p:cNvGrpSpPr/>
          <p:nvPr/>
        </p:nvGrpSpPr>
        <p:grpSpPr>
          <a:xfrm>
            <a:off x="7458692" y="2406783"/>
            <a:ext cx="3894424" cy="636505"/>
            <a:chOff x="14919326" y="4813300"/>
            <a:chExt cx="7789862" cy="127317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91" name="Group 590">
              <a:extLst>
                <a:ext uri="{FF2B5EF4-FFF2-40B4-BE49-F238E27FC236}">
                  <a16:creationId xmlns:a16="http://schemas.microsoft.com/office/drawing/2014/main" id="{484B56E7-0B53-4822-A436-E9C4E18A23F3}"/>
                </a:ext>
              </a:extLst>
            </p:cNvPr>
            <p:cNvGrpSpPr/>
            <p:nvPr/>
          </p:nvGrpSpPr>
          <p:grpSpPr>
            <a:xfrm>
              <a:off x="18151476" y="5578475"/>
              <a:ext cx="3968750" cy="508000"/>
              <a:chOff x="18151476" y="5578475"/>
              <a:chExt cx="3968750" cy="508000"/>
            </a:xfrm>
          </p:grpSpPr>
          <p:sp>
            <p:nvSpPr>
              <p:cNvPr id="448" name="Freeform 154">
                <a:extLst>
                  <a:ext uri="{FF2B5EF4-FFF2-40B4-BE49-F238E27FC236}">
                    <a16:creationId xmlns:a16="http://schemas.microsoft.com/office/drawing/2014/main" id="{67B305D1-6072-4359-A63E-4FB7F629B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1476" y="5578475"/>
                <a:ext cx="3816350" cy="417513"/>
              </a:xfrm>
              <a:custGeom>
                <a:avLst/>
                <a:gdLst>
                  <a:gd name="T0" fmla="*/ 0 w 2404"/>
                  <a:gd name="T1" fmla="*/ 0 h 263"/>
                  <a:gd name="T2" fmla="*/ 1205 w 2404"/>
                  <a:gd name="T3" fmla="*/ 0 h 263"/>
                  <a:gd name="T4" fmla="*/ 1589 w 2404"/>
                  <a:gd name="T5" fmla="*/ 263 h 263"/>
                  <a:gd name="T6" fmla="*/ 2404 w 2404"/>
                  <a:gd name="T7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4" h="263">
                    <a:moveTo>
                      <a:pt x="0" y="0"/>
                    </a:moveTo>
                    <a:lnTo>
                      <a:pt x="1205" y="0"/>
                    </a:lnTo>
                    <a:lnTo>
                      <a:pt x="1589" y="263"/>
                    </a:lnTo>
                    <a:lnTo>
                      <a:pt x="2404" y="263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Oval 167">
                <a:extLst>
                  <a:ext uri="{FF2B5EF4-FFF2-40B4-BE49-F238E27FC236}">
                    <a16:creationId xmlns:a16="http://schemas.microsoft.com/office/drawing/2014/main" id="{7D00B068-C21F-4B78-BFC2-E4D7B0826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40838" y="5905500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02774AA9-F9C7-43CD-B7C6-4533375B0002}"/>
                </a:ext>
              </a:extLst>
            </p:cNvPr>
            <p:cNvGrpSpPr/>
            <p:nvPr/>
          </p:nvGrpSpPr>
          <p:grpSpPr>
            <a:xfrm>
              <a:off x="14919326" y="4813300"/>
              <a:ext cx="7789862" cy="771526"/>
              <a:chOff x="14919326" y="4813300"/>
              <a:chExt cx="7789862" cy="771526"/>
            </a:xfrm>
          </p:grpSpPr>
          <p:sp>
            <p:nvSpPr>
              <p:cNvPr id="442" name="Freeform 148">
                <a:extLst>
                  <a:ext uri="{FF2B5EF4-FFF2-40B4-BE49-F238E27FC236}">
                    <a16:creationId xmlns:a16="http://schemas.microsoft.com/office/drawing/2014/main" id="{56979781-A31D-4C56-9069-396B24CBA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19326" y="4903788"/>
                <a:ext cx="7634288" cy="681038"/>
              </a:xfrm>
              <a:custGeom>
                <a:avLst/>
                <a:gdLst>
                  <a:gd name="T0" fmla="*/ 0 w 4809"/>
                  <a:gd name="T1" fmla="*/ 429 h 429"/>
                  <a:gd name="T2" fmla="*/ 2032 w 4809"/>
                  <a:gd name="T3" fmla="*/ 429 h 429"/>
                  <a:gd name="T4" fmla="*/ 2653 w 4809"/>
                  <a:gd name="T5" fmla="*/ 0 h 429"/>
                  <a:gd name="T6" fmla="*/ 4809 w 4809"/>
                  <a:gd name="T7" fmla="*/ 0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09" h="429">
                    <a:moveTo>
                      <a:pt x="0" y="429"/>
                    </a:moveTo>
                    <a:lnTo>
                      <a:pt x="2032" y="429"/>
                    </a:lnTo>
                    <a:lnTo>
                      <a:pt x="2653" y="0"/>
                    </a:lnTo>
                    <a:lnTo>
                      <a:pt x="4809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2" name="Oval 168">
                <a:extLst>
                  <a:ext uri="{FF2B5EF4-FFF2-40B4-BE49-F238E27FC236}">
                    <a16:creationId xmlns:a16="http://schemas.microsoft.com/office/drawing/2014/main" id="{3D891F82-E1B7-4DFB-84A7-70B2B4463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28213" y="4813300"/>
                <a:ext cx="180975" cy="179388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79" name="Group 678">
            <a:extLst>
              <a:ext uri="{FF2B5EF4-FFF2-40B4-BE49-F238E27FC236}">
                <a16:creationId xmlns:a16="http://schemas.microsoft.com/office/drawing/2014/main" id="{86799119-6A82-435F-A2D5-CE9C067BA0CA}"/>
              </a:ext>
            </a:extLst>
          </p:cNvPr>
          <p:cNvGrpSpPr/>
          <p:nvPr/>
        </p:nvGrpSpPr>
        <p:grpSpPr>
          <a:xfrm>
            <a:off x="7461073" y="2248848"/>
            <a:ext cx="2283322" cy="383331"/>
            <a:chOff x="14924088" y="4497388"/>
            <a:chExt cx="4567238" cy="766762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93" name="Group 592">
              <a:extLst>
                <a:ext uri="{FF2B5EF4-FFF2-40B4-BE49-F238E27FC236}">
                  <a16:creationId xmlns:a16="http://schemas.microsoft.com/office/drawing/2014/main" id="{CAFC3B16-D291-4B50-A88E-BFC2B1FD8630}"/>
                </a:ext>
              </a:extLst>
            </p:cNvPr>
            <p:cNvGrpSpPr/>
            <p:nvPr/>
          </p:nvGrpSpPr>
          <p:grpSpPr>
            <a:xfrm>
              <a:off x="16055976" y="5083175"/>
              <a:ext cx="1768475" cy="180975"/>
              <a:chOff x="16055976" y="5083175"/>
              <a:chExt cx="1768475" cy="180975"/>
            </a:xfrm>
          </p:grpSpPr>
          <p:sp>
            <p:nvSpPr>
              <p:cNvPr id="449" name="Line 155">
                <a:extLst>
                  <a:ext uri="{FF2B5EF4-FFF2-40B4-BE49-F238E27FC236}">
                    <a16:creationId xmlns:a16="http://schemas.microsoft.com/office/drawing/2014/main" id="{1F3CACEF-9A56-4203-8B59-92C06282D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55976" y="5173663"/>
                <a:ext cx="1611313" cy="0"/>
              </a:xfrm>
              <a:prstGeom prst="lin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3" name="Oval 169">
                <a:extLst>
                  <a:ext uri="{FF2B5EF4-FFF2-40B4-BE49-F238E27FC236}">
                    <a16:creationId xmlns:a16="http://schemas.microsoft.com/office/drawing/2014/main" id="{832F22BB-6A7C-4AC3-AA79-D8713B53BB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43476" y="5083175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oup 593">
              <a:extLst>
                <a:ext uri="{FF2B5EF4-FFF2-40B4-BE49-F238E27FC236}">
                  <a16:creationId xmlns:a16="http://schemas.microsoft.com/office/drawing/2014/main" id="{5FB2C36C-E626-4292-B30C-7F0543FB2F3E}"/>
                </a:ext>
              </a:extLst>
            </p:cNvPr>
            <p:cNvGrpSpPr/>
            <p:nvPr/>
          </p:nvGrpSpPr>
          <p:grpSpPr>
            <a:xfrm>
              <a:off x="14924088" y="4497388"/>
              <a:ext cx="4567238" cy="669925"/>
              <a:chOff x="14924088" y="4497388"/>
              <a:chExt cx="4567238" cy="669925"/>
            </a:xfrm>
          </p:grpSpPr>
          <p:sp>
            <p:nvSpPr>
              <p:cNvPr id="443" name="Freeform 149">
                <a:extLst>
                  <a:ext uri="{FF2B5EF4-FFF2-40B4-BE49-F238E27FC236}">
                    <a16:creationId xmlns:a16="http://schemas.microsoft.com/office/drawing/2014/main" id="{01FD1185-CBE6-4B85-A8C2-5FA0C9FD3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4088" y="4587875"/>
                <a:ext cx="4408488" cy="579438"/>
              </a:xfrm>
              <a:custGeom>
                <a:avLst/>
                <a:gdLst>
                  <a:gd name="T0" fmla="*/ 0 w 2777"/>
                  <a:gd name="T1" fmla="*/ 365 h 365"/>
                  <a:gd name="T2" fmla="*/ 713 w 2777"/>
                  <a:gd name="T3" fmla="*/ 365 h 365"/>
                  <a:gd name="T4" fmla="*/ 1245 w 2777"/>
                  <a:gd name="T5" fmla="*/ 0 h 365"/>
                  <a:gd name="T6" fmla="*/ 2777 w 2777"/>
                  <a:gd name="T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77" h="365">
                    <a:moveTo>
                      <a:pt x="0" y="365"/>
                    </a:moveTo>
                    <a:lnTo>
                      <a:pt x="713" y="365"/>
                    </a:lnTo>
                    <a:lnTo>
                      <a:pt x="1245" y="0"/>
                    </a:lnTo>
                    <a:lnTo>
                      <a:pt x="2777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4" name="Oval 170">
                <a:extLst>
                  <a:ext uri="{FF2B5EF4-FFF2-40B4-BE49-F238E27FC236}">
                    <a16:creationId xmlns:a16="http://schemas.microsoft.com/office/drawing/2014/main" id="{77118FD5-16A9-40D3-BD94-8F16F6743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10351" y="4497388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5" name="Group 554">
            <a:extLst>
              <a:ext uri="{FF2B5EF4-FFF2-40B4-BE49-F238E27FC236}">
                <a16:creationId xmlns:a16="http://schemas.microsoft.com/office/drawing/2014/main" id="{7277A76A-E87C-46D2-8F60-744FF0EC40B1}"/>
              </a:ext>
            </a:extLst>
          </p:cNvPr>
          <p:cNvGrpSpPr/>
          <p:nvPr/>
        </p:nvGrpSpPr>
        <p:grpSpPr>
          <a:xfrm>
            <a:off x="3297603" y="5059944"/>
            <a:ext cx="1506341" cy="396029"/>
            <a:chOff x="6596063" y="10120313"/>
            <a:chExt cx="3013075" cy="792162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65" name="Freeform 171">
              <a:extLst>
                <a:ext uri="{FF2B5EF4-FFF2-40B4-BE49-F238E27FC236}">
                  <a16:creationId xmlns:a16="http://schemas.microsoft.com/office/drawing/2014/main" id="{B5D68A2F-E7DE-42EA-96D1-75CE9D299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1" y="10240963"/>
              <a:ext cx="2714625" cy="581025"/>
            </a:xfrm>
            <a:custGeom>
              <a:avLst/>
              <a:gdLst>
                <a:gd name="T0" fmla="*/ 1710 w 1710"/>
                <a:gd name="T1" fmla="*/ 0 h 366"/>
                <a:gd name="T2" fmla="*/ 1178 w 1710"/>
                <a:gd name="T3" fmla="*/ 366 h 366"/>
                <a:gd name="T4" fmla="*/ 0 w 1710"/>
                <a:gd name="T5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0" h="366">
                  <a:moveTo>
                    <a:pt x="1710" y="0"/>
                  </a:moveTo>
                  <a:lnTo>
                    <a:pt x="1178" y="366"/>
                  </a:lnTo>
                  <a:lnTo>
                    <a:pt x="0" y="366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6" name="Oval 172">
              <a:extLst>
                <a:ext uri="{FF2B5EF4-FFF2-40B4-BE49-F238E27FC236}">
                  <a16:creationId xmlns:a16="http://schemas.microsoft.com/office/drawing/2014/main" id="{EDAA3563-321D-4B6E-AFA3-3028C9FFC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6063" y="10731500"/>
              <a:ext cx="180975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1" name="Oval 177">
              <a:extLst>
                <a:ext uri="{FF2B5EF4-FFF2-40B4-BE49-F238E27FC236}">
                  <a16:creationId xmlns:a16="http://schemas.microsoft.com/office/drawing/2014/main" id="{7C710C6B-3DE6-43D1-B44E-1D004FD85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8163" y="10120313"/>
              <a:ext cx="180975" cy="179388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A5B42660-F4E5-4E42-AA0E-665CDEFED09D}"/>
              </a:ext>
            </a:extLst>
          </p:cNvPr>
          <p:cNvGrpSpPr/>
          <p:nvPr/>
        </p:nvGrpSpPr>
        <p:grpSpPr>
          <a:xfrm>
            <a:off x="1830944" y="5069468"/>
            <a:ext cx="2068243" cy="1269041"/>
            <a:chOff x="3662363" y="10139363"/>
            <a:chExt cx="4137025" cy="2538413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68" name="Oval 174">
              <a:extLst>
                <a:ext uri="{FF2B5EF4-FFF2-40B4-BE49-F238E27FC236}">
                  <a16:creationId xmlns:a16="http://schemas.microsoft.com/office/drawing/2014/main" id="{CAF2CCA6-BDFD-4D11-A43F-EC9FF1A16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8413" y="10139363"/>
              <a:ext cx="180975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2" name="Oval 178">
              <a:extLst>
                <a:ext uri="{FF2B5EF4-FFF2-40B4-BE49-F238E27FC236}">
                  <a16:creationId xmlns:a16="http://schemas.microsoft.com/office/drawing/2014/main" id="{CFE6536D-2019-4BE4-93C2-ADF982641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2363" y="12498388"/>
              <a:ext cx="180975" cy="179388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3" name="Freeform 179">
              <a:extLst>
                <a:ext uri="{FF2B5EF4-FFF2-40B4-BE49-F238E27FC236}">
                  <a16:creationId xmlns:a16="http://schemas.microsoft.com/office/drawing/2014/main" id="{693DBCD4-75C2-4A4B-A841-D28763905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051" y="10233025"/>
              <a:ext cx="3784600" cy="2301875"/>
            </a:xfrm>
            <a:custGeom>
              <a:avLst/>
              <a:gdLst>
                <a:gd name="T0" fmla="*/ 2384 w 2384"/>
                <a:gd name="T1" fmla="*/ 0 h 1450"/>
                <a:gd name="T2" fmla="*/ 514 w 2384"/>
                <a:gd name="T3" fmla="*/ 0 h 1450"/>
                <a:gd name="T4" fmla="*/ 514 w 2384"/>
                <a:gd name="T5" fmla="*/ 1095 h 1450"/>
                <a:gd name="T6" fmla="*/ 0 w 2384"/>
                <a:gd name="T7" fmla="*/ 1450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4" h="1450">
                  <a:moveTo>
                    <a:pt x="2384" y="0"/>
                  </a:moveTo>
                  <a:lnTo>
                    <a:pt x="514" y="0"/>
                  </a:lnTo>
                  <a:lnTo>
                    <a:pt x="514" y="1095"/>
                  </a:lnTo>
                  <a:lnTo>
                    <a:pt x="0" y="1450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52" name="Group 551">
            <a:extLst>
              <a:ext uri="{FF2B5EF4-FFF2-40B4-BE49-F238E27FC236}">
                <a16:creationId xmlns:a16="http://schemas.microsoft.com/office/drawing/2014/main" id="{3663E25A-0D3E-4179-8521-C0DC53CF0497}"/>
              </a:ext>
            </a:extLst>
          </p:cNvPr>
          <p:cNvGrpSpPr/>
          <p:nvPr/>
        </p:nvGrpSpPr>
        <p:grpSpPr>
          <a:xfrm>
            <a:off x="980948" y="4778199"/>
            <a:ext cx="2094434" cy="471427"/>
            <a:chOff x="1962151" y="9556750"/>
            <a:chExt cx="4189413" cy="942976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67" name="Oval 173">
              <a:extLst>
                <a:ext uri="{FF2B5EF4-FFF2-40B4-BE49-F238E27FC236}">
                  <a16:creationId xmlns:a16="http://schemas.microsoft.com/office/drawing/2014/main" id="{707D0885-DAF0-440C-AD79-8FBFE1865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2176" y="9556750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0" name="Oval 176">
              <a:extLst>
                <a:ext uri="{FF2B5EF4-FFF2-40B4-BE49-F238E27FC236}">
                  <a16:creationId xmlns:a16="http://schemas.microsoft.com/office/drawing/2014/main" id="{9C7A06EB-043A-4575-880D-3F2C305B3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151" y="10320338"/>
              <a:ext cx="180975" cy="179388"/>
            </a:xfrm>
            <a:prstGeom prst="ellipse">
              <a:avLst/>
            </a:prstGeom>
            <a:solidFill>
              <a:schemeClr val="accent1"/>
            </a:solidFill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4" name="Freeform 180">
              <a:extLst>
                <a:ext uri="{FF2B5EF4-FFF2-40B4-BE49-F238E27FC236}">
                  <a16:creationId xmlns:a16="http://schemas.microsoft.com/office/drawing/2014/main" id="{DB01444C-EB23-48B2-943B-F31CAFCD4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901" y="9647238"/>
              <a:ext cx="3840163" cy="717550"/>
            </a:xfrm>
            <a:custGeom>
              <a:avLst/>
              <a:gdLst>
                <a:gd name="T0" fmla="*/ 2419 w 2419"/>
                <a:gd name="T1" fmla="*/ 0 h 452"/>
                <a:gd name="T2" fmla="*/ 677 w 2419"/>
                <a:gd name="T3" fmla="*/ 0 h 452"/>
                <a:gd name="T4" fmla="*/ 0 w 2419"/>
                <a:gd name="T5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19" h="452">
                  <a:moveTo>
                    <a:pt x="2419" y="0"/>
                  </a:moveTo>
                  <a:lnTo>
                    <a:pt x="677" y="0"/>
                  </a:lnTo>
                  <a:lnTo>
                    <a:pt x="0" y="452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53" name="Group 552">
            <a:extLst>
              <a:ext uri="{FF2B5EF4-FFF2-40B4-BE49-F238E27FC236}">
                <a16:creationId xmlns:a16="http://schemas.microsoft.com/office/drawing/2014/main" id="{3327DA47-12C3-4642-AF08-C4FF564B97EA}"/>
              </a:ext>
            </a:extLst>
          </p:cNvPr>
          <p:cNvGrpSpPr/>
          <p:nvPr/>
        </p:nvGrpSpPr>
        <p:grpSpPr>
          <a:xfrm>
            <a:off x="1075392" y="4823438"/>
            <a:ext cx="1059519" cy="1109518"/>
            <a:chOff x="2151063" y="9647238"/>
            <a:chExt cx="2119313" cy="221932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69" name="Oval 175">
              <a:extLst>
                <a:ext uri="{FF2B5EF4-FFF2-40B4-BE49-F238E27FC236}">
                  <a16:creationId xmlns:a16="http://schemas.microsoft.com/office/drawing/2014/main" id="{5F2E3BD3-B977-49F7-AB38-2154502AF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063" y="11687175"/>
              <a:ext cx="180975" cy="179388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5" name="Freeform 181">
              <a:extLst>
                <a:ext uri="{FF2B5EF4-FFF2-40B4-BE49-F238E27FC236}">
                  <a16:creationId xmlns:a16="http://schemas.microsoft.com/office/drawing/2014/main" id="{A1A5C059-1DC2-410A-98DB-5A7B41C4B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001" y="9647238"/>
              <a:ext cx="1984375" cy="2084388"/>
            </a:xfrm>
            <a:custGeom>
              <a:avLst/>
              <a:gdLst>
                <a:gd name="T0" fmla="*/ 1250 w 1250"/>
                <a:gd name="T1" fmla="*/ 0 h 1313"/>
                <a:gd name="T2" fmla="*/ 585 w 1250"/>
                <a:gd name="T3" fmla="*/ 452 h 1313"/>
                <a:gd name="T4" fmla="*/ 585 w 1250"/>
                <a:gd name="T5" fmla="*/ 914 h 1313"/>
                <a:gd name="T6" fmla="*/ 0 w 1250"/>
                <a:gd name="T7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0" h="1313">
                  <a:moveTo>
                    <a:pt x="1250" y="0"/>
                  </a:moveTo>
                  <a:lnTo>
                    <a:pt x="585" y="452"/>
                  </a:lnTo>
                  <a:lnTo>
                    <a:pt x="585" y="914"/>
                  </a:lnTo>
                  <a:lnTo>
                    <a:pt x="0" y="1313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6A96B7D8-AFC9-4513-9CBA-AF257E9337B4}"/>
              </a:ext>
            </a:extLst>
          </p:cNvPr>
          <p:cNvGrpSpPr/>
          <p:nvPr/>
        </p:nvGrpSpPr>
        <p:grpSpPr>
          <a:xfrm>
            <a:off x="2691256" y="5645655"/>
            <a:ext cx="1874594" cy="398411"/>
            <a:chOff x="5383213" y="11291888"/>
            <a:chExt cx="3749676" cy="79692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76" name="Oval 182">
              <a:extLst>
                <a:ext uri="{FF2B5EF4-FFF2-40B4-BE49-F238E27FC236}">
                  <a16:creationId xmlns:a16="http://schemas.microsoft.com/office/drawing/2014/main" id="{A5FE7876-AD72-4EA6-839F-8027C0134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213" y="11291888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7" name="Oval 183">
              <a:extLst>
                <a:ext uri="{FF2B5EF4-FFF2-40B4-BE49-F238E27FC236}">
                  <a16:creationId xmlns:a16="http://schemas.microsoft.com/office/drawing/2014/main" id="{3AA46A4E-AFE6-4FC7-B684-DC5B58967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3501" y="11909425"/>
              <a:ext cx="179388" cy="179388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8" name="Freeform 184">
              <a:extLst>
                <a:ext uri="{FF2B5EF4-FFF2-40B4-BE49-F238E27FC236}">
                  <a16:creationId xmlns:a16="http://schemas.microsoft.com/office/drawing/2014/main" id="{7CB98DCD-32F4-40C5-8847-07CE0EDC8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551" y="11382375"/>
              <a:ext cx="3440113" cy="577850"/>
            </a:xfrm>
            <a:custGeom>
              <a:avLst/>
              <a:gdLst>
                <a:gd name="T0" fmla="*/ 0 w 2167"/>
                <a:gd name="T1" fmla="*/ 0 h 364"/>
                <a:gd name="T2" fmla="*/ 1642 w 2167"/>
                <a:gd name="T3" fmla="*/ 0 h 364"/>
                <a:gd name="T4" fmla="*/ 2167 w 2167"/>
                <a:gd name="T5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" h="364">
                  <a:moveTo>
                    <a:pt x="0" y="0"/>
                  </a:moveTo>
                  <a:lnTo>
                    <a:pt x="1642" y="0"/>
                  </a:lnTo>
                  <a:lnTo>
                    <a:pt x="2167" y="364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7" name="Group 536">
            <a:extLst>
              <a:ext uri="{FF2B5EF4-FFF2-40B4-BE49-F238E27FC236}">
                <a16:creationId xmlns:a16="http://schemas.microsoft.com/office/drawing/2014/main" id="{4099F868-CCC2-4DD0-980E-02D44FA5BC0E}"/>
              </a:ext>
            </a:extLst>
          </p:cNvPr>
          <p:cNvGrpSpPr/>
          <p:nvPr/>
        </p:nvGrpSpPr>
        <p:grpSpPr>
          <a:xfrm>
            <a:off x="980948" y="1059965"/>
            <a:ext cx="1504754" cy="397617"/>
            <a:chOff x="1962151" y="2119313"/>
            <a:chExt cx="3009900" cy="795337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79" name="Freeform 185">
              <a:extLst>
                <a:ext uri="{FF2B5EF4-FFF2-40B4-BE49-F238E27FC236}">
                  <a16:creationId xmlns:a16="http://schemas.microsoft.com/office/drawing/2014/main" id="{887E30B8-BDBC-420B-AEE2-F1133BDF4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263" y="2243138"/>
              <a:ext cx="2714625" cy="581025"/>
            </a:xfrm>
            <a:custGeom>
              <a:avLst/>
              <a:gdLst>
                <a:gd name="T0" fmla="*/ 0 w 1710"/>
                <a:gd name="T1" fmla="*/ 0 h 366"/>
                <a:gd name="T2" fmla="*/ 532 w 1710"/>
                <a:gd name="T3" fmla="*/ 366 h 366"/>
                <a:gd name="T4" fmla="*/ 1710 w 1710"/>
                <a:gd name="T5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0" h="366">
                  <a:moveTo>
                    <a:pt x="0" y="0"/>
                  </a:moveTo>
                  <a:lnTo>
                    <a:pt x="532" y="366"/>
                  </a:lnTo>
                  <a:lnTo>
                    <a:pt x="1710" y="366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0" name="Oval 186">
              <a:extLst>
                <a:ext uri="{FF2B5EF4-FFF2-40B4-BE49-F238E27FC236}">
                  <a16:creationId xmlns:a16="http://schemas.microsoft.com/office/drawing/2014/main" id="{C910ECB6-4980-43CD-92A6-9A135AAB3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733675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5" name="Oval 191">
              <a:extLst>
                <a:ext uri="{FF2B5EF4-FFF2-40B4-BE49-F238E27FC236}">
                  <a16:creationId xmlns:a16="http://schemas.microsoft.com/office/drawing/2014/main" id="{B0B31DB9-C4A0-42FA-B297-A80C53958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151" y="2119313"/>
              <a:ext cx="180975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3" name="Group 532">
            <a:extLst>
              <a:ext uri="{FF2B5EF4-FFF2-40B4-BE49-F238E27FC236}">
                <a16:creationId xmlns:a16="http://schemas.microsoft.com/office/drawing/2014/main" id="{D3D66D32-86DA-4280-97A7-55A2AB249AC7}"/>
              </a:ext>
            </a:extLst>
          </p:cNvPr>
          <p:cNvGrpSpPr/>
          <p:nvPr/>
        </p:nvGrpSpPr>
        <p:grpSpPr>
          <a:xfrm>
            <a:off x="2725384" y="779808"/>
            <a:ext cx="2078560" cy="472220"/>
            <a:chOff x="5451476" y="1558925"/>
            <a:chExt cx="4157662" cy="944563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81" name="Oval 187">
              <a:extLst>
                <a:ext uri="{FF2B5EF4-FFF2-40B4-BE49-F238E27FC236}">
                  <a16:creationId xmlns:a16="http://schemas.microsoft.com/office/drawing/2014/main" id="{D0B1D3B0-17F7-4E37-9B91-7FE7D0630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1476" y="1558925"/>
              <a:ext cx="179388" cy="180975"/>
            </a:xfrm>
            <a:prstGeom prst="ellipse">
              <a:avLst/>
            </a:prstGeom>
            <a:solidFill>
              <a:schemeClr val="accent1"/>
            </a:solidFill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4" name="Oval 190">
              <a:extLst>
                <a:ext uri="{FF2B5EF4-FFF2-40B4-BE49-F238E27FC236}">
                  <a16:creationId xmlns:a16="http://schemas.microsoft.com/office/drawing/2014/main" id="{6AF4633E-06EA-4DB4-A052-333A59C8A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8163" y="2322513"/>
              <a:ext cx="180975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7" name="Freeform 193">
              <a:extLst>
                <a:ext uri="{FF2B5EF4-FFF2-40B4-BE49-F238E27FC236}">
                  <a16:creationId xmlns:a16="http://schemas.microsoft.com/office/drawing/2014/main" id="{CD90FBCE-C4FA-46A7-97D6-AB7B01CAE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638" y="1649413"/>
              <a:ext cx="3843338" cy="719138"/>
            </a:xfrm>
            <a:custGeom>
              <a:avLst/>
              <a:gdLst>
                <a:gd name="T0" fmla="*/ 0 w 2421"/>
                <a:gd name="T1" fmla="*/ 0 h 453"/>
                <a:gd name="T2" fmla="*/ 1741 w 2421"/>
                <a:gd name="T3" fmla="*/ 0 h 453"/>
                <a:gd name="T4" fmla="*/ 2421 w 2421"/>
                <a:gd name="T5" fmla="*/ 45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1" h="453">
                  <a:moveTo>
                    <a:pt x="0" y="0"/>
                  </a:moveTo>
                  <a:lnTo>
                    <a:pt x="1741" y="0"/>
                  </a:lnTo>
                  <a:lnTo>
                    <a:pt x="2421" y="453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4" name="Group 533">
            <a:extLst>
              <a:ext uri="{FF2B5EF4-FFF2-40B4-BE49-F238E27FC236}">
                <a16:creationId xmlns:a16="http://schemas.microsoft.com/office/drawing/2014/main" id="{8EDA5064-25F9-425F-B500-C44F9A8802F7}"/>
              </a:ext>
            </a:extLst>
          </p:cNvPr>
          <p:cNvGrpSpPr/>
          <p:nvPr/>
        </p:nvGrpSpPr>
        <p:grpSpPr>
          <a:xfrm>
            <a:off x="3649982" y="825046"/>
            <a:ext cx="1059519" cy="1109518"/>
            <a:chOff x="7300913" y="1649413"/>
            <a:chExt cx="2119313" cy="221932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83" name="Oval 189">
              <a:extLst>
                <a:ext uri="{FF2B5EF4-FFF2-40B4-BE49-F238E27FC236}">
                  <a16:creationId xmlns:a16="http://schemas.microsoft.com/office/drawing/2014/main" id="{282E093F-55B3-40A9-8C89-5CBF7E638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0838" y="3689350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8" name="Freeform 194">
              <a:extLst>
                <a:ext uri="{FF2B5EF4-FFF2-40B4-BE49-F238E27FC236}">
                  <a16:creationId xmlns:a16="http://schemas.microsoft.com/office/drawing/2014/main" id="{CB10744D-DED7-4A25-983E-550173A74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0913" y="1649413"/>
              <a:ext cx="1984375" cy="2084388"/>
            </a:xfrm>
            <a:custGeom>
              <a:avLst/>
              <a:gdLst>
                <a:gd name="T0" fmla="*/ 0 w 1250"/>
                <a:gd name="T1" fmla="*/ 0 h 1313"/>
                <a:gd name="T2" fmla="*/ 665 w 1250"/>
                <a:gd name="T3" fmla="*/ 453 h 1313"/>
                <a:gd name="T4" fmla="*/ 665 w 1250"/>
                <a:gd name="T5" fmla="*/ 914 h 1313"/>
                <a:gd name="T6" fmla="*/ 1250 w 1250"/>
                <a:gd name="T7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0" h="1313">
                  <a:moveTo>
                    <a:pt x="0" y="0"/>
                  </a:moveTo>
                  <a:lnTo>
                    <a:pt x="665" y="453"/>
                  </a:lnTo>
                  <a:lnTo>
                    <a:pt x="665" y="914"/>
                  </a:lnTo>
                  <a:lnTo>
                    <a:pt x="1250" y="1313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BA570BC4-B595-496B-A827-BEE23007A5FC}"/>
              </a:ext>
            </a:extLst>
          </p:cNvPr>
          <p:cNvGrpSpPr/>
          <p:nvPr/>
        </p:nvGrpSpPr>
        <p:grpSpPr>
          <a:xfrm>
            <a:off x="1619040" y="1647264"/>
            <a:ext cx="1473008" cy="90476"/>
            <a:chOff x="3238501" y="3294063"/>
            <a:chExt cx="2946400" cy="18097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89" name="Oval 195">
              <a:extLst>
                <a:ext uri="{FF2B5EF4-FFF2-40B4-BE49-F238E27FC236}">
                  <a16:creationId xmlns:a16="http://schemas.microsoft.com/office/drawing/2014/main" id="{5253BAE0-9D2A-440F-B5FD-1FC16D2E1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5513" y="3294063"/>
              <a:ext cx="179388" cy="180975"/>
            </a:xfrm>
            <a:prstGeom prst="ellipse">
              <a:avLst/>
            </a:prstGeom>
            <a:solidFill>
              <a:schemeClr val="accent1"/>
            </a:solidFill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0" name="Oval 196">
              <a:extLst>
                <a:ext uri="{FF2B5EF4-FFF2-40B4-BE49-F238E27FC236}">
                  <a16:creationId xmlns:a16="http://schemas.microsoft.com/office/drawing/2014/main" id="{A96F3D51-A96B-46D1-B38A-71C9FA317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1" y="3294063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1" name="Line 197">
              <a:extLst>
                <a:ext uri="{FF2B5EF4-FFF2-40B4-BE49-F238E27FC236}">
                  <a16:creationId xmlns:a16="http://schemas.microsoft.com/office/drawing/2014/main" id="{51066CBF-28F9-45E5-A815-A081D66260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7888" y="3384550"/>
              <a:ext cx="2609850" cy="0"/>
            </a:xfrm>
            <a:prstGeom prst="lin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5" name="Group 534">
            <a:extLst>
              <a:ext uri="{FF2B5EF4-FFF2-40B4-BE49-F238E27FC236}">
                <a16:creationId xmlns:a16="http://schemas.microsoft.com/office/drawing/2014/main" id="{8CB5D76F-24B0-4612-9BF4-9B1262C843D9}"/>
              </a:ext>
            </a:extLst>
          </p:cNvPr>
          <p:cNvGrpSpPr/>
          <p:nvPr/>
        </p:nvGrpSpPr>
        <p:grpSpPr>
          <a:xfrm>
            <a:off x="1903166" y="1071870"/>
            <a:ext cx="2039672" cy="1262692"/>
            <a:chOff x="3806826" y="2143125"/>
            <a:chExt cx="4079875" cy="2525713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82" name="Oval 188">
              <a:extLst>
                <a:ext uri="{FF2B5EF4-FFF2-40B4-BE49-F238E27FC236}">
                  <a16:creationId xmlns:a16="http://schemas.microsoft.com/office/drawing/2014/main" id="{66747D92-2C77-4B30-855D-693E2C786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826" y="2143125"/>
              <a:ext cx="179388" cy="179388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6" name="Freeform 192">
              <a:extLst>
                <a:ext uri="{FF2B5EF4-FFF2-40B4-BE49-F238E27FC236}">
                  <a16:creationId xmlns:a16="http://schemas.microsoft.com/office/drawing/2014/main" id="{03440BF5-0B69-4697-9030-5ED28B564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226" y="2235200"/>
              <a:ext cx="3783013" cy="2301875"/>
            </a:xfrm>
            <a:custGeom>
              <a:avLst/>
              <a:gdLst>
                <a:gd name="T0" fmla="*/ 0 w 2383"/>
                <a:gd name="T1" fmla="*/ 0 h 1450"/>
                <a:gd name="T2" fmla="*/ 1869 w 2383"/>
                <a:gd name="T3" fmla="*/ 0 h 1450"/>
                <a:gd name="T4" fmla="*/ 1869 w 2383"/>
                <a:gd name="T5" fmla="*/ 1093 h 1450"/>
                <a:gd name="T6" fmla="*/ 2383 w 2383"/>
                <a:gd name="T7" fmla="*/ 1450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3" h="1450">
                  <a:moveTo>
                    <a:pt x="0" y="0"/>
                  </a:moveTo>
                  <a:lnTo>
                    <a:pt x="1869" y="0"/>
                  </a:lnTo>
                  <a:lnTo>
                    <a:pt x="1869" y="1093"/>
                  </a:lnTo>
                  <a:lnTo>
                    <a:pt x="2383" y="1450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2" name="Oval 198">
              <a:extLst>
                <a:ext uri="{FF2B5EF4-FFF2-40B4-BE49-F238E27FC236}">
                  <a16:creationId xmlns:a16="http://schemas.microsoft.com/office/drawing/2014/main" id="{3A9CB0C0-67BB-4B9F-9C00-8CFF04C93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5726" y="4489450"/>
              <a:ext cx="180975" cy="179388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79" name="Group 578">
            <a:extLst>
              <a:ext uri="{FF2B5EF4-FFF2-40B4-BE49-F238E27FC236}">
                <a16:creationId xmlns:a16="http://schemas.microsoft.com/office/drawing/2014/main" id="{2A0F1DAE-7A2F-4B21-9B4D-6DE8B2CF716B}"/>
              </a:ext>
            </a:extLst>
          </p:cNvPr>
          <p:cNvGrpSpPr/>
          <p:nvPr/>
        </p:nvGrpSpPr>
        <p:grpSpPr>
          <a:xfrm>
            <a:off x="9826140" y="5614703"/>
            <a:ext cx="1505548" cy="396030"/>
            <a:chOff x="19654838" y="11229975"/>
            <a:chExt cx="3011488" cy="792163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93" name="Freeform 199">
              <a:extLst>
                <a:ext uri="{FF2B5EF4-FFF2-40B4-BE49-F238E27FC236}">
                  <a16:creationId xmlns:a16="http://schemas.microsoft.com/office/drawing/2014/main" id="{ECAF9564-4EE0-4497-9365-4EF133641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5176" y="11320463"/>
              <a:ext cx="2713038" cy="579438"/>
            </a:xfrm>
            <a:custGeom>
              <a:avLst/>
              <a:gdLst>
                <a:gd name="T0" fmla="*/ 1709 w 1709"/>
                <a:gd name="T1" fmla="*/ 365 h 365"/>
                <a:gd name="T2" fmla="*/ 1177 w 1709"/>
                <a:gd name="T3" fmla="*/ 0 h 365"/>
                <a:gd name="T4" fmla="*/ 0 w 1709"/>
                <a:gd name="T5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9" h="365">
                  <a:moveTo>
                    <a:pt x="1709" y="365"/>
                  </a:moveTo>
                  <a:lnTo>
                    <a:pt x="1177" y="0"/>
                  </a:lnTo>
                  <a:lnTo>
                    <a:pt x="0" y="0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4" name="Oval 200">
              <a:extLst>
                <a:ext uri="{FF2B5EF4-FFF2-40B4-BE49-F238E27FC236}">
                  <a16:creationId xmlns:a16="http://schemas.microsoft.com/office/drawing/2014/main" id="{208E7ACF-5B57-4288-9426-19550E28A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4838" y="11229975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9" name="Oval 205">
              <a:extLst>
                <a:ext uri="{FF2B5EF4-FFF2-40B4-BE49-F238E27FC236}">
                  <a16:creationId xmlns:a16="http://schemas.microsoft.com/office/drawing/2014/main" id="{D3815865-83D6-4F76-BC0E-B79F57807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86938" y="11841163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77" name="Group 576">
            <a:extLst>
              <a:ext uri="{FF2B5EF4-FFF2-40B4-BE49-F238E27FC236}">
                <a16:creationId xmlns:a16="http://schemas.microsoft.com/office/drawing/2014/main" id="{7913DDFE-0D42-43C5-86C2-3B2CB995654A}"/>
              </a:ext>
            </a:extLst>
          </p:cNvPr>
          <p:cNvGrpSpPr/>
          <p:nvPr/>
        </p:nvGrpSpPr>
        <p:grpSpPr>
          <a:xfrm>
            <a:off x="8369005" y="4745660"/>
            <a:ext cx="2041259" cy="1254756"/>
            <a:chOff x="16740188" y="9491663"/>
            <a:chExt cx="4083050" cy="2509838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96" name="Oval 202">
              <a:extLst>
                <a:ext uri="{FF2B5EF4-FFF2-40B4-BE49-F238E27FC236}">
                  <a16:creationId xmlns:a16="http://schemas.microsoft.com/office/drawing/2014/main" id="{46BF946E-C3C7-436C-B398-136786952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2263" y="11822113"/>
              <a:ext cx="180975" cy="179388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0" name="Freeform 206">
              <a:extLst>
                <a:ext uri="{FF2B5EF4-FFF2-40B4-BE49-F238E27FC236}">
                  <a16:creationId xmlns:a16="http://schemas.microsoft.com/office/drawing/2014/main" id="{8766AD24-EDBE-4791-B7AD-964ED9E7B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3063" y="9607550"/>
              <a:ext cx="3784600" cy="2301875"/>
            </a:xfrm>
            <a:custGeom>
              <a:avLst/>
              <a:gdLst>
                <a:gd name="T0" fmla="*/ 2384 w 2384"/>
                <a:gd name="T1" fmla="*/ 1450 h 1450"/>
                <a:gd name="T2" fmla="*/ 515 w 2384"/>
                <a:gd name="T3" fmla="*/ 1450 h 1450"/>
                <a:gd name="T4" fmla="*/ 515 w 2384"/>
                <a:gd name="T5" fmla="*/ 355 h 1450"/>
                <a:gd name="T6" fmla="*/ 0 w 2384"/>
                <a:gd name="T7" fmla="*/ 0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4" h="1450">
                  <a:moveTo>
                    <a:pt x="2384" y="1450"/>
                  </a:moveTo>
                  <a:lnTo>
                    <a:pt x="515" y="1450"/>
                  </a:lnTo>
                  <a:lnTo>
                    <a:pt x="515" y="355"/>
                  </a:lnTo>
                  <a:lnTo>
                    <a:pt x="0" y="0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1" name="Oval 207">
              <a:extLst>
                <a:ext uri="{FF2B5EF4-FFF2-40B4-BE49-F238E27FC236}">
                  <a16:creationId xmlns:a16="http://schemas.microsoft.com/office/drawing/2014/main" id="{208175DD-E1D3-4017-9E42-C6162F894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0188" y="9491663"/>
              <a:ext cx="180975" cy="180975"/>
            </a:xfrm>
            <a:prstGeom prst="ellipse">
              <a:avLst/>
            </a:prstGeom>
            <a:solidFill>
              <a:schemeClr val="accent1"/>
            </a:solidFill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75" name="Group 574">
            <a:extLst>
              <a:ext uri="{FF2B5EF4-FFF2-40B4-BE49-F238E27FC236}">
                <a16:creationId xmlns:a16="http://schemas.microsoft.com/office/drawing/2014/main" id="{F6A772DD-A70A-4278-9795-2A5E913CD8B5}"/>
              </a:ext>
            </a:extLst>
          </p:cNvPr>
          <p:cNvGrpSpPr/>
          <p:nvPr/>
        </p:nvGrpSpPr>
        <p:grpSpPr>
          <a:xfrm>
            <a:off x="7507898" y="5820257"/>
            <a:ext cx="2078561" cy="472220"/>
            <a:chOff x="15017751" y="11641138"/>
            <a:chExt cx="4157663" cy="944562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95" name="Oval 201">
              <a:extLst>
                <a:ext uri="{FF2B5EF4-FFF2-40B4-BE49-F238E27FC236}">
                  <a16:creationId xmlns:a16="http://schemas.microsoft.com/office/drawing/2014/main" id="{248CFC5E-0B12-428C-B3B6-DD6E249CD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6026" y="12404725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8" name="Oval 204">
              <a:extLst>
                <a:ext uri="{FF2B5EF4-FFF2-40B4-BE49-F238E27FC236}">
                  <a16:creationId xmlns:a16="http://schemas.microsoft.com/office/drawing/2014/main" id="{2A05A228-357A-4FA9-9C86-89D23FC44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7751" y="11641138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2" name="Freeform 208">
              <a:extLst>
                <a:ext uri="{FF2B5EF4-FFF2-40B4-BE49-F238E27FC236}">
                  <a16:creationId xmlns:a16="http://schemas.microsoft.com/office/drawing/2014/main" id="{2BB3960A-611F-43C5-8A7F-AAB761EDE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4913" y="11774488"/>
              <a:ext cx="3843338" cy="720725"/>
            </a:xfrm>
            <a:custGeom>
              <a:avLst/>
              <a:gdLst>
                <a:gd name="T0" fmla="*/ 2421 w 2421"/>
                <a:gd name="T1" fmla="*/ 454 h 454"/>
                <a:gd name="T2" fmla="*/ 679 w 2421"/>
                <a:gd name="T3" fmla="*/ 454 h 454"/>
                <a:gd name="T4" fmla="*/ 0 w 2421"/>
                <a:gd name="T5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1" h="454">
                  <a:moveTo>
                    <a:pt x="2421" y="454"/>
                  </a:moveTo>
                  <a:lnTo>
                    <a:pt x="679" y="454"/>
                  </a:lnTo>
                  <a:lnTo>
                    <a:pt x="0" y="0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76" name="Group 575">
            <a:extLst>
              <a:ext uri="{FF2B5EF4-FFF2-40B4-BE49-F238E27FC236}">
                <a16:creationId xmlns:a16="http://schemas.microsoft.com/office/drawing/2014/main" id="{995F220E-1D3C-4D22-ACC9-2455885E7385}"/>
              </a:ext>
            </a:extLst>
          </p:cNvPr>
          <p:cNvGrpSpPr/>
          <p:nvPr/>
        </p:nvGrpSpPr>
        <p:grpSpPr>
          <a:xfrm>
            <a:off x="7595993" y="5136134"/>
            <a:ext cx="1067455" cy="1111105"/>
            <a:chOff x="15193963" y="10272713"/>
            <a:chExt cx="2135188" cy="2222500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497" name="Oval 203">
              <a:extLst>
                <a:ext uri="{FF2B5EF4-FFF2-40B4-BE49-F238E27FC236}">
                  <a16:creationId xmlns:a16="http://schemas.microsoft.com/office/drawing/2014/main" id="{FE67C5CE-C2F1-4910-8B8B-776754936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3963" y="10272713"/>
              <a:ext cx="180975" cy="179388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3" name="Freeform 209">
              <a:extLst>
                <a:ext uri="{FF2B5EF4-FFF2-40B4-BE49-F238E27FC236}">
                  <a16:creationId xmlns:a16="http://schemas.microsoft.com/office/drawing/2014/main" id="{B8AB8EF2-7045-490F-8AAC-032332CC7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1601" y="10407650"/>
              <a:ext cx="1987550" cy="2087563"/>
            </a:xfrm>
            <a:custGeom>
              <a:avLst/>
              <a:gdLst>
                <a:gd name="T0" fmla="*/ 1252 w 1252"/>
                <a:gd name="T1" fmla="*/ 1315 h 1315"/>
                <a:gd name="T2" fmla="*/ 587 w 1252"/>
                <a:gd name="T3" fmla="*/ 861 h 1315"/>
                <a:gd name="T4" fmla="*/ 587 w 1252"/>
                <a:gd name="T5" fmla="*/ 401 h 1315"/>
                <a:gd name="T6" fmla="*/ 0 w 1252"/>
                <a:gd name="T7" fmla="*/ 0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2" h="1315">
                  <a:moveTo>
                    <a:pt x="1252" y="1315"/>
                  </a:moveTo>
                  <a:lnTo>
                    <a:pt x="587" y="861"/>
                  </a:lnTo>
                  <a:lnTo>
                    <a:pt x="587" y="401"/>
                  </a:lnTo>
                  <a:lnTo>
                    <a:pt x="0" y="0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78" name="Group 577">
            <a:extLst>
              <a:ext uri="{FF2B5EF4-FFF2-40B4-BE49-F238E27FC236}">
                <a16:creationId xmlns:a16="http://schemas.microsoft.com/office/drawing/2014/main" id="{3C261D5D-9BC0-4C5F-A657-6D3D463C8700}"/>
              </a:ext>
            </a:extLst>
          </p:cNvPr>
          <p:cNvGrpSpPr/>
          <p:nvPr/>
        </p:nvGrpSpPr>
        <p:grpSpPr>
          <a:xfrm>
            <a:off x="9219000" y="5332959"/>
            <a:ext cx="1473802" cy="90476"/>
            <a:chOff x="18440401" y="10666413"/>
            <a:chExt cx="2947988" cy="18097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504" name="Oval 210">
              <a:extLst>
                <a:ext uri="{FF2B5EF4-FFF2-40B4-BE49-F238E27FC236}">
                  <a16:creationId xmlns:a16="http://schemas.microsoft.com/office/drawing/2014/main" id="{4EE0FB73-AE6A-4E9F-B67B-CD61E565B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0401" y="10666413"/>
              <a:ext cx="180975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5" name="Oval 211">
              <a:extLst>
                <a:ext uri="{FF2B5EF4-FFF2-40B4-BE49-F238E27FC236}">
                  <a16:creationId xmlns:a16="http://schemas.microsoft.com/office/drawing/2014/main" id="{CD4F8839-B837-4456-925A-8E4CEEF6A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9001" y="10666413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6" name="Line 212">
              <a:extLst>
                <a:ext uri="{FF2B5EF4-FFF2-40B4-BE49-F238E27FC236}">
                  <a16:creationId xmlns:a16="http://schemas.microsoft.com/office/drawing/2014/main" id="{55C0AB84-60D0-4EB3-AEB8-BABEB9D11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00738" y="10756900"/>
              <a:ext cx="2608263" cy="0"/>
            </a:xfrm>
            <a:prstGeom prst="lin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98" name="Group 597">
            <a:extLst>
              <a:ext uri="{FF2B5EF4-FFF2-40B4-BE49-F238E27FC236}">
                <a16:creationId xmlns:a16="http://schemas.microsoft.com/office/drawing/2014/main" id="{B854F148-85ED-4937-99AF-B59C1058D623}"/>
              </a:ext>
            </a:extLst>
          </p:cNvPr>
          <p:cNvGrpSpPr/>
          <p:nvPr/>
        </p:nvGrpSpPr>
        <p:grpSpPr>
          <a:xfrm>
            <a:off x="8321386" y="1057584"/>
            <a:ext cx="1049995" cy="276983"/>
            <a:chOff x="16644938" y="2114550"/>
            <a:chExt cx="2100263" cy="554038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507" name="Freeform 213">
              <a:extLst>
                <a:ext uri="{FF2B5EF4-FFF2-40B4-BE49-F238E27FC236}">
                  <a16:creationId xmlns:a16="http://schemas.microsoft.com/office/drawing/2014/main" id="{5CC1AA47-8689-4743-905A-0C4966179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0188" y="2198688"/>
              <a:ext cx="1895475" cy="406400"/>
            </a:xfrm>
            <a:custGeom>
              <a:avLst/>
              <a:gdLst>
                <a:gd name="T0" fmla="*/ 0 w 1194"/>
                <a:gd name="T1" fmla="*/ 0 h 256"/>
                <a:gd name="T2" fmla="*/ 371 w 1194"/>
                <a:gd name="T3" fmla="*/ 256 h 256"/>
                <a:gd name="T4" fmla="*/ 1194 w 1194"/>
                <a:gd name="T5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4" h="256">
                  <a:moveTo>
                    <a:pt x="0" y="0"/>
                  </a:moveTo>
                  <a:lnTo>
                    <a:pt x="371" y="256"/>
                  </a:lnTo>
                  <a:lnTo>
                    <a:pt x="1194" y="256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8" name="Oval 214">
              <a:extLst>
                <a:ext uri="{FF2B5EF4-FFF2-40B4-BE49-F238E27FC236}">
                  <a16:creationId xmlns:a16="http://schemas.microsoft.com/office/drawing/2014/main" id="{299C26A5-F249-4A32-9481-FAD28381E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1376" y="2543175"/>
              <a:ext cx="123825" cy="125413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4" name="Oval 220">
              <a:extLst>
                <a:ext uri="{FF2B5EF4-FFF2-40B4-BE49-F238E27FC236}">
                  <a16:creationId xmlns:a16="http://schemas.microsoft.com/office/drawing/2014/main" id="{D83CEEC9-11F6-4443-A1F0-71BC42753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44938" y="2114550"/>
              <a:ext cx="123825" cy="127000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81BDA525-C4C8-4153-9EE3-E267AD3AEB4F}"/>
              </a:ext>
            </a:extLst>
          </p:cNvPr>
          <p:cNvGrpSpPr/>
          <p:nvPr/>
        </p:nvGrpSpPr>
        <p:grpSpPr>
          <a:xfrm>
            <a:off x="8988049" y="1064727"/>
            <a:ext cx="1349993" cy="836504"/>
            <a:chOff x="17978438" y="2128838"/>
            <a:chExt cx="2700338" cy="167322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511" name="Oval 217">
              <a:extLst>
                <a:ext uri="{FF2B5EF4-FFF2-40B4-BE49-F238E27FC236}">
                  <a16:creationId xmlns:a16="http://schemas.microsoft.com/office/drawing/2014/main" id="{426A3063-BBA1-499A-B606-FD8D5A2F0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78438" y="2128838"/>
              <a:ext cx="123825" cy="127000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6" name="Freeform 222">
              <a:extLst>
                <a:ext uri="{FF2B5EF4-FFF2-40B4-BE49-F238E27FC236}">
                  <a16:creationId xmlns:a16="http://schemas.microsoft.com/office/drawing/2014/main" id="{C2293AFA-A8E1-4901-9455-6FCB83669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8763" y="2193925"/>
              <a:ext cx="2640013" cy="1608138"/>
            </a:xfrm>
            <a:custGeom>
              <a:avLst/>
              <a:gdLst>
                <a:gd name="T0" fmla="*/ 0 w 1663"/>
                <a:gd name="T1" fmla="*/ 0 h 1013"/>
                <a:gd name="T2" fmla="*/ 1303 w 1663"/>
                <a:gd name="T3" fmla="*/ 0 h 1013"/>
                <a:gd name="T4" fmla="*/ 1303 w 1663"/>
                <a:gd name="T5" fmla="*/ 764 h 1013"/>
                <a:gd name="T6" fmla="*/ 1663 w 1663"/>
                <a:gd name="T7" fmla="*/ 1013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3" h="1013">
                  <a:moveTo>
                    <a:pt x="0" y="0"/>
                  </a:moveTo>
                  <a:lnTo>
                    <a:pt x="1303" y="0"/>
                  </a:lnTo>
                  <a:lnTo>
                    <a:pt x="1303" y="764"/>
                  </a:lnTo>
                  <a:lnTo>
                    <a:pt x="1663" y="1013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95" name="Group 594">
            <a:extLst>
              <a:ext uri="{FF2B5EF4-FFF2-40B4-BE49-F238E27FC236}">
                <a16:creationId xmlns:a16="http://schemas.microsoft.com/office/drawing/2014/main" id="{02B90BD6-F282-4A1B-B358-C113B266DA28}"/>
              </a:ext>
            </a:extLst>
          </p:cNvPr>
          <p:cNvGrpSpPr/>
          <p:nvPr/>
        </p:nvGrpSpPr>
        <p:grpSpPr>
          <a:xfrm>
            <a:off x="9562649" y="861553"/>
            <a:ext cx="1426977" cy="329364"/>
            <a:chOff x="19127788" y="1722438"/>
            <a:chExt cx="2854325" cy="658813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510" name="Oval 216">
              <a:extLst>
                <a:ext uri="{FF2B5EF4-FFF2-40B4-BE49-F238E27FC236}">
                  <a16:creationId xmlns:a16="http://schemas.microsoft.com/office/drawing/2014/main" id="{D5297269-56FC-4FB5-81FB-267FA4E40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7788" y="1722438"/>
              <a:ext cx="123825" cy="127000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3" name="Oval 219">
              <a:extLst>
                <a:ext uri="{FF2B5EF4-FFF2-40B4-BE49-F238E27FC236}">
                  <a16:creationId xmlns:a16="http://schemas.microsoft.com/office/drawing/2014/main" id="{52BDA676-C1CA-4188-9635-E68E861F1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55113" y="2255838"/>
              <a:ext cx="127000" cy="125413"/>
            </a:xfrm>
            <a:prstGeom prst="ellipse">
              <a:avLst/>
            </a:prstGeom>
            <a:solidFill>
              <a:schemeClr val="accent1"/>
            </a:solidFill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7" name="Freeform 223">
              <a:extLst>
                <a:ext uri="{FF2B5EF4-FFF2-40B4-BE49-F238E27FC236}">
                  <a16:creationId xmlns:a16="http://schemas.microsoft.com/office/drawing/2014/main" id="{920789F9-286E-489C-A194-BFAF6854B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89701" y="1784350"/>
              <a:ext cx="2682875" cy="501650"/>
            </a:xfrm>
            <a:custGeom>
              <a:avLst/>
              <a:gdLst>
                <a:gd name="T0" fmla="*/ 0 w 1690"/>
                <a:gd name="T1" fmla="*/ 0 h 316"/>
                <a:gd name="T2" fmla="*/ 1215 w 1690"/>
                <a:gd name="T3" fmla="*/ 0 h 316"/>
                <a:gd name="T4" fmla="*/ 1690 w 1690"/>
                <a:gd name="T5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90" h="316">
                  <a:moveTo>
                    <a:pt x="0" y="0"/>
                  </a:moveTo>
                  <a:lnTo>
                    <a:pt x="1215" y="0"/>
                  </a:lnTo>
                  <a:lnTo>
                    <a:pt x="1690" y="316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7CD2CCE2-41D0-4705-8F34-E77BEC5F892D}"/>
              </a:ext>
            </a:extLst>
          </p:cNvPr>
          <p:cNvGrpSpPr/>
          <p:nvPr/>
        </p:nvGrpSpPr>
        <p:grpSpPr>
          <a:xfrm>
            <a:off x="10183281" y="892505"/>
            <a:ext cx="724600" cy="759520"/>
            <a:chOff x="20369213" y="1784350"/>
            <a:chExt cx="1449388" cy="1519238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512" name="Oval 218">
              <a:extLst>
                <a:ext uri="{FF2B5EF4-FFF2-40B4-BE49-F238E27FC236}">
                  <a16:creationId xmlns:a16="http://schemas.microsoft.com/office/drawing/2014/main" id="{31171629-2AF6-4F33-B0D3-69A2C470C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3188" y="3179763"/>
              <a:ext cx="125413" cy="12382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8" name="Freeform 224">
              <a:extLst>
                <a:ext uri="{FF2B5EF4-FFF2-40B4-BE49-F238E27FC236}">
                  <a16:creationId xmlns:a16="http://schemas.microsoft.com/office/drawing/2014/main" id="{139A1D35-1776-4C20-9B73-55034DCD7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9213" y="1784350"/>
              <a:ext cx="1385888" cy="1457325"/>
            </a:xfrm>
            <a:custGeom>
              <a:avLst/>
              <a:gdLst>
                <a:gd name="T0" fmla="*/ 0 w 873"/>
                <a:gd name="T1" fmla="*/ 0 h 918"/>
                <a:gd name="T2" fmla="*/ 465 w 873"/>
                <a:gd name="T3" fmla="*/ 316 h 918"/>
                <a:gd name="T4" fmla="*/ 465 w 873"/>
                <a:gd name="T5" fmla="*/ 639 h 918"/>
                <a:gd name="T6" fmla="*/ 873 w 873"/>
                <a:gd name="T7" fmla="*/ 918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3" h="918">
                  <a:moveTo>
                    <a:pt x="0" y="0"/>
                  </a:moveTo>
                  <a:lnTo>
                    <a:pt x="465" y="316"/>
                  </a:lnTo>
                  <a:lnTo>
                    <a:pt x="465" y="639"/>
                  </a:lnTo>
                  <a:lnTo>
                    <a:pt x="873" y="918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99" name="Group 598">
            <a:extLst>
              <a:ext uri="{FF2B5EF4-FFF2-40B4-BE49-F238E27FC236}">
                <a16:creationId xmlns:a16="http://schemas.microsoft.com/office/drawing/2014/main" id="{DA05A354-0759-4173-B6B9-EA45C49ACB10}"/>
              </a:ext>
            </a:extLst>
          </p:cNvPr>
          <p:cNvGrpSpPr/>
          <p:nvPr/>
        </p:nvGrpSpPr>
        <p:grpSpPr>
          <a:xfrm>
            <a:off x="8092816" y="1467106"/>
            <a:ext cx="1702372" cy="277776"/>
            <a:chOff x="16187738" y="2933700"/>
            <a:chExt cx="3405188" cy="55562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509" name="Oval 215">
              <a:extLst>
                <a:ext uri="{FF2B5EF4-FFF2-40B4-BE49-F238E27FC236}">
                  <a16:creationId xmlns:a16="http://schemas.microsoft.com/office/drawing/2014/main" id="{AC6CA47D-3C5C-4404-BD16-C92DD8E66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9101" y="2933700"/>
              <a:ext cx="123825" cy="127000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5" name="Oval 221">
              <a:extLst>
                <a:ext uri="{FF2B5EF4-FFF2-40B4-BE49-F238E27FC236}">
                  <a16:creationId xmlns:a16="http://schemas.microsoft.com/office/drawing/2014/main" id="{26038483-3547-4C9B-819F-FB0F76AB3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7738" y="3365500"/>
              <a:ext cx="127000" cy="123825"/>
            </a:xfrm>
            <a:prstGeom prst="ellipse">
              <a:avLst/>
            </a:prstGeom>
            <a:solidFill>
              <a:schemeClr val="accent1"/>
            </a:solidFill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9" name="Freeform 225">
              <a:extLst>
                <a:ext uri="{FF2B5EF4-FFF2-40B4-BE49-F238E27FC236}">
                  <a16:creationId xmlns:a16="http://schemas.microsoft.com/office/drawing/2014/main" id="{7EE47590-2A93-465C-B5A1-5AA6B248D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2513" y="2998788"/>
              <a:ext cx="3189288" cy="400050"/>
            </a:xfrm>
            <a:custGeom>
              <a:avLst/>
              <a:gdLst>
                <a:gd name="T0" fmla="*/ 2009 w 2009"/>
                <a:gd name="T1" fmla="*/ 0 h 252"/>
                <a:gd name="T2" fmla="*/ 367 w 2009"/>
                <a:gd name="T3" fmla="*/ 0 h 252"/>
                <a:gd name="T4" fmla="*/ 0 w 2009"/>
                <a:gd name="T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9" h="252">
                  <a:moveTo>
                    <a:pt x="2009" y="0"/>
                  </a:moveTo>
                  <a:lnTo>
                    <a:pt x="367" y="0"/>
                  </a:lnTo>
                  <a:lnTo>
                    <a:pt x="0" y="252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82" name="Group 681">
            <a:extLst>
              <a:ext uri="{FF2B5EF4-FFF2-40B4-BE49-F238E27FC236}">
                <a16:creationId xmlns:a16="http://schemas.microsoft.com/office/drawing/2014/main" id="{5AADDD75-B9F8-4035-92B2-B56B63D1DF22}"/>
              </a:ext>
            </a:extLst>
          </p:cNvPr>
          <p:cNvGrpSpPr/>
          <p:nvPr/>
        </p:nvGrpSpPr>
        <p:grpSpPr>
          <a:xfrm>
            <a:off x="6926155" y="-1077325"/>
            <a:ext cx="678568" cy="3134904"/>
            <a:chOff x="13854113" y="-2155825"/>
            <a:chExt cx="1357313" cy="627062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DA5381E5-2F7A-4589-9BEA-21ACC6F2D90F}"/>
                </a:ext>
              </a:extLst>
            </p:cNvPr>
            <p:cNvGrpSpPr/>
            <p:nvPr/>
          </p:nvGrpSpPr>
          <p:grpSpPr>
            <a:xfrm>
              <a:off x="14435138" y="-2155825"/>
              <a:ext cx="776288" cy="3087687"/>
              <a:chOff x="14435138" y="-2155825"/>
              <a:chExt cx="776288" cy="3087687"/>
            </a:xfrm>
          </p:grpSpPr>
          <p:sp>
            <p:nvSpPr>
              <p:cNvPr id="286" name="Freeform 239">
                <a:extLst>
                  <a:ext uri="{FF2B5EF4-FFF2-40B4-BE49-F238E27FC236}">
                    <a16:creationId xmlns:a16="http://schemas.microsoft.com/office/drawing/2014/main" id="{D41819C1-9576-4061-9AEB-CE873D70B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35138" y="-1976438"/>
                <a:ext cx="685800" cy="2908300"/>
              </a:xfrm>
              <a:custGeom>
                <a:avLst/>
                <a:gdLst>
                  <a:gd name="T0" fmla="*/ 0 w 432"/>
                  <a:gd name="T1" fmla="*/ 1832 h 1832"/>
                  <a:gd name="T2" fmla="*/ 432 w 432"/>
                  <a:gd name="T3" fmla="*/ 1207 h 1832"/>
                  <a:gd name="T4" fmla="*/ 432 w 432"/>
                  <a:gd name="T5" fmla="*/ 0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" h="1832">
                    <a:moveTo>
                      <a:pt x="0" y="1832"/>
                    </a:moveTo>
                    <a:lnTo>
                      <a:pt x="432" y="1207"/>
                    </a:lnTo>
                    <a:lnTo>
                      <a:pt x="432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Oval 242">
                <a:extLst>
                  <a:ext uri="{FF2B5EF4-FFF2-40B4-BE49-F238E27FC236}">
                    <a16:creationId xmlns:a16="http://schemas.microsoft.com/office/drawing/2014/main" id="{C9325FF9-3A55-48A2-BF4B-87C781E3C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32038" y="-2155825"/>
                <a:ext cx="179388" cy="179388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01" name="Group 600">
              <a:extLst>
                <a:ext uri="{FF2B5EF4-FFF2-40B4-BE49-F238E27FC236}">
                  <a16:creationId xmlns:a16="http://schemas.microsoft.com/office/drawing/2014/main" id="{4E273B69-9FD6-4F25-BF32-72716742A39B}"/>
                </a:ext>
              </a:extLst>
            </p:cNvPr>
            <p:cNvGrpSpPr/>
            <p:nvPr/>
          </p:nvGrpSpPr>
          <p:grpSpPr>
            <a:xfrm>
              <a:off x="13854113" y="-904875"/>
              <a:ext cx="669925" cy="5019675"/>
              <a:chOff x="13854113" y="-904875"/>
              <a:chExt cx="669925" cy="5019675"/>
            </a:xfrm>
          </p:grpSpPr>
          <p:sp>
            <p:nvSpPr>
              <p:cNvPr id="520" name="Freeform 226">
                <a:extLst>
                  <a:ext uri="{FF2B5EF4-FFF2-40B4-BE49-F238E27FC236}">
                    <a16:creationId xmlns:a16="http://schemas.microsoft.com/office/drawing/2014/main" id="{97D46725-1374-45F3-805A-3AC157E62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54113" y="-725488"/>
                <a:ext cx="581025" cy="4840288"/>
              </a:xfrm>
              <a:custGeom>
                <a:avLst/>
                <a:gdLst>
                  <a:gd name="T0" fmla="*/ 0 w 366"/>
                  <a:gd name="T1" fmla="*/ 3049 h 3049"/>
                  <a:gd name="T2" fmla="*/ 0 w 366"/>
                  <a:gd name="T3" fmla="*/ 2630 h 3049"/>
                  <a:gd name="T4" fmla="*/ 366 w 366"/>
                  <a:gd name="T5" fmla="*/ 2094 h 3049"/>
                  <a:gd name="T6" fmla="*/ 366 w 366"/>
                  <a:gd name="T7" fmla="*/ 1047 h 3049"/>
                  <a:gd name="T8" fmla="*/ 366 w 366"/>
                  <a:gd name="T9" fmla="*/ 0 h 30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6" h="3049">
                    <a:moveTo>
                      <a:pt x="0" y="3049"/>
                    </a:moveTo>
                    <a:lnTo>
                      <a:pt x="0" y="2630"/>
                    </a:lnTo>
                    <a:lnTo>
                      <a:pt x="366" y="2094"/>
                    </a:lnTo>
                    <a:lnTo>
                      <a:pt x="366" y="1047"/>
                    </a:lnTo>
                    <a:lnTo>
                      <a:pt x="366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Oval 243">
                <a:extLst>
                  <a:ext uri="{FF2B5EF4-FFF2-40B4-BE49-F238E27FC236}">
                    <a16:creationId xmlns:a16="http://schemas.microsoft.com/office/drawing/2014/main" id="{C0B65B48-017B-4368-BEC0-BCB575D1F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44650" y="-904875"/>
                <a:ext cx="179388" cy="179388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02" name="Group 601">
            <a:extLst>
              <a:ext uri="{FF2B5EF4-FFF2-40B4-BE49-F238E27FC236}">
                <a16:creationId xmlns:a16="http://schemas.microsoft.com/office/drawing/2014/main" id="{78BE1C48-C7A5-4E33-B234-03D45D4E54D2}"/>
              </a:ext>
            </a:extLst>
          </p:cNvPr>
          <p:cNvGrpSpPr/>
          <p:nvPr/>
        </p:nvGrpSpPr>
        <p:grpSpPr>
          <a:xfrm>
            <a:off x="6718220" y="-1420975"/>
            <a:ext cx="442061" cy="3480935"/>
            <a:chOff x="13438188" y="-2843213"/>
            <a:chExt cx="884237" cy="6962776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521" name="Freeform 227">
              <a:extLst>
                <a:ext uri="{FF2B5EF4-FFF2-40B4-BE49-F238E27FC236}">
                  <a16:creationId xmlns:a16="http://schemas.microsoft.com/office/drawing/2014/main" id="{67888EC5-4C47-4BE2-87E7-CE420B88C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8188" y="-2663825"/>
              <a:ext cx="793750" cy="6783388"/>
            </a:xfrm>
            <a:custGeom>
              <a:avLst/>
              <a:gdLst>
                <a:gd name="T0" fmla="*/ 0 w 500"/>
                <a:gd name="T1" fmla="*/ 4273 h 4273"/>
                <a:gd name="T2" fmla="*/ 0 w 500"/>
                <a:gd name="T3" fmla="*/ 3201 h 4273"/>
                <a:gd name="T4" fmla="*/ 500 w 500"/>
                <a:gd name="T5" fmla="*/ 2477 h 4273"/>
                <a:gd name="T6" fmla="*/ 500 w 500"/>
                <a:gd name="T7" fmla="*/ 0 h 4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0" h="4273">
                  <a:moveTo>
                    <a:pt x="0" y="4273"/>
                  </a:moveTo>
                  <a:lnTo>
                    <a:pt x="0" y="3201"/>
                  </a:lnTo>
                  <a:lnTo>
                    <a:pt x="500" y="2477"/>
                  </a:lnTo>
                  <a:lnTo>
                    <a:pt x="500" y="0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val 244">
              <a:extLst>
                <a:ext uri="{FF2B5EF4-FFF2-40B4-BE49-F238E27FC236}">
                  <a16:creationId xmlns:a16="http://schemas.microsoft.com/office/drawing/2014/main" id="{B536325E-8BDE-413D-B6FC-C67189E5C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1450" y="-2843213"/>
              <a:ext cx="180975" cy="179388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83" name="Group 682">
            <a:extLst>
              <a:ext uri="{FF2B5EF4-FFF2-40B4-BE49-F238E27FC236}">
                <a16:creationId xmlns:a16="http://schemas.microsoft.com/office/drawing/2014/main" id="{1F2C56F6-6F22-4C71-AF1B-3D01C8FB2017}"/>
              </a:ext>
            </a:extLst>
          </p:cNvPr>
          <p:cNvGrpSpPr/>
          <p:nvPr/>
        </p:nvGrpSpPr>
        <p:grpSpPr>
          <a:xfrm>
            <a:off x="6365841" y="-1382086"/>
            <a:ext cx="496029" cy="3439665"/>
            <a:chOff x="12733338" y="-2765425"/>
            <a:chExt cx="992187" cy="688022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121B5EE4-7A81-4C78-B781-5A9967DFE388}"/>
                </a:ext>
              </a:extLst>
            </p:cNvPr>
            <p:cNvGrpSpPr/>
            <p:nvPr/>
          </p:nvGrpSpPr>
          <p:grpSpPr>
            <a:xfrm>
              <a:off x="13020676" y="-1412875"/>
              <a:ext cx="704849" cy="5527675"/>
              <a:chOff x="13020676" y="-1412875"/>
              <a:chExt cx="704849" cy="5527675"/>
            </a:xfrm>
          </p:grpSpPr>
          <p:sp>
            <p:nvSpPr>
              <p:cNvPr id="522" name="Freeform 228">
                <a:extLst>
                  <a:ext uri="{FF2B5EF4-FFF2-40B4-BE49-F238E27FC236}">
                    <a16:creationId xmlns:a16="http://schemas.microsoft.com/office/drawing/2014/main" id="{28BE4536-D1E9-4F97-BFCC-D16B6FD82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20676" y="-1243013"/>
                <a:ext cx="614363" cy="5357813"/>
              </a:xfrm>
              <a:custGeom>
                <a:avLst/>
                <a:gdLst>
                  <a:gd name="T0" fmla="*/ 0 w 387"/>
                  <a:gd name="T1" fmla="*/ 3375 h 3375"/>
                  <a:gd name="T2" fmla="*/ 0 w 387"/>
                  <a:gd name="T3" fmla="*/ 1614 h 3375"/>
                  <a:gd name="T4" fmla="*/ 387 w 387"/>
                  <a:gd name="T5" fmla="*/ 1050 h 3375"/>
                  <a:gd name="T6" fmla="*/ 387 w 387"/>
                  <a:gd name="T7" fmla="*/ 0 h 3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7" h="3375">
                    <a:moveTo>
                      <a:pt x="0" y="3375"/>
                    </a:moveTo>
                    <a:lnTo>
                      <a:pt x="0" y="1614"/>
                    </a:lnTo>
                    <a:lnTo>
                      <a:pt x="387" y="1050"/>
                    </a:lnTo>
                    <a:lnTo>
                      <a:pt x="387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Oval 245">
                <a:extLst>
                  <a:ext uri="{FF2B5EF4-FFF2-40B4-BE49-F238E27FC236}">
                    <a16:creationId xmlns:a16="http://schemas.microsoft.com/office/drawing/2014/main" id="{40A31474-0A4D-437D-A97D-C486E9347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44550" y="-1412875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03" name="Group 602">
              <a:extLst>
                <a:ext uri="{FF2B5EF4-FFF2-40B4-BE49-F238E27FC236}">
                  <a16:creationId xmlns:a16="http://schemas.microsoft.com/office/drawing/2014/main" id="{9073A0BA-7B55-4C69-9515-340920751496}"/>
                </a:ext>
              </a:extLst>
            </p:cNvPr>
            <p:cNvGrpSpPr/>
            <p:nvPr/>
          </p:nvGrpSpPr>
          <p:grpSpPr>
            <a:xfrm>
              <a:off x="12733338" y="-2765425"/>
              <a:ext cx="901701" cy="2198688"/>
              <a:chOff x="12733338" y="-2765425"/>
              <a:chExt cx="901701" cy="2198688"/>
            </a:xfrm>
          </p:grpSpPr>
          <p:sp>
            <p:nvSpPr>
              <p:cNvPr id="529" name="Freeform 235">
                <a:extLst>
                  <a:ext uri="{FF2B5EF4-FFF2-40B4-BE49-F238E27FC236}">
                    <a16:creationId xmlns:a16="http://schemas.microsoft.com/office/drawing/2014/main" id="{1500FD0A-D4F9-4978-BBE8-5D4DACE69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23826" y="-2584450"/>
                <a:ext cx="811213" cy="2017713"/>
              </a:xfrm>
              <a:custGeom>
                <a:avLst/>
                <a:gdLst>
                  <a:gd name="T0" fmla="*/ 511 w 511"/>
                  <a:gd name="T1" fmla="*/ 1271 h 1271"/>
                  <a:gd name="T2" fmla="*/ 0 w 511"/>
                  <a:gd name="T3" fmla="*/ 539 h 1271"/>
                  <a:gd name="T4" fmla="*/ 0 w 511"/>
                  <a:gd name="T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1" h="1271">
                    <a:moveTo>
                      <a:pt x="511" y="1271"/>
                    </a:moveTo>
                    <a:lnTo>
                      <a:pt x="0" y="539"/>
                    </a:lnTo>
                    <a:lnTo>
                      <a:pt x="0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8" name="Oval 246">
                <a:extLst>
                  <a:ext uri="{FF2B5EF4-FFF2-40B4-BE49-F238E27FC236}">
                    <a16:creationId xmlns:a16="http://schemas.microsoft.com/office/drawing/2014/main" id="{77AAFF50-83C5-44A8-AF8E-9EC4B1985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33338" y="-2765425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07" name="Group 606">
            <a:extLst>
              <a:ext uri="{FF2B5EF4-FFF2-40B4-BE49-F238E27FC236}">
                <a16:creationId xmlns:a16="http://schemas.microsoft.com/office/drawing/2014/main" id="{FBD2BF39-0324-4085-B37F-C42A31279956}"/>
              </a:ext>
            </a:extLst>
          </p:cNvPr>
          <p:cNvGrpSpPr/>
          <p:nvPr/>
        </p:nvGrpSpPr>
        <p:grpSpPr>
          <a:xfrm>
            <a:off x="6048382" y="1390915"/>
            <a:ext cx="89682" cy="666663"/>
            <a:chOff x="12098338" y="2781300"/>
            <a:chExt cx="179388" cy="1333500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524" name="Line 230">
              <a:extLst>
                <a:ext uri="{FF2B5EF4-FFF2-40B4-BE49-F238E27FC236}">
                  <a16:creationId xmlns:a16="http://schemas.microsoft.com/office/drawing/2014/main" id="{D0790B72-492C-4B4D-89A2-752DA76C39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87238" y="2981325"/>
              <a:ext cx="0" cy="1133475"/>
            </a:xfrm>
            <a:prstGeom prst="lin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0" name="Oval 248">
              <a:extLst>
                <a:ext uri="{FF2B5EF4-FFF2-40B4-BE49-F238E27FC236}">
                  <a16:creationId xmlns:a16="http://schemas.microsoft.com/office/drawing/2014/main" id="{023D6919-CA86-4330-B5D3-D60FCD468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8338" y="2781300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85" name="Group 684">
            <a:extLst>
              <a:ext uri="{FF2B5EF4-FFF2-40B4-BE49-F238E27FC236}">
                <a16:creationId xmlns:a16="http://schemas.microsoft.com/office/drawing/2014/main" id="{AD87778C-477A-44DF-8928-4C375B51C9A9}"/>
              </a:ext>
            </a:extLst>
          </p:cNvPr>
          <p:cNvGrpSpPr/>
          <p:nvPr/>
        </p:nvGrpSpPr>
        <p:grpSpPr>
          <a:xfrm>
            <a:off x="5655527" y="-362250"/>
            <a:ext cx="338887" cy="2422210"/>
            <a:chOff x="11312525" y="-725488"/>
            <a:chExt cx="677863" cy="4845051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D980A6D7-AD67-4225-91C0-9AB8A0BDF57B}"/>
                </a:ext>
              </a:extLst>
            </p:cNvPr>
            <p:cNvGrpSpPr/>
            <p:nvPr/>
          </p:nvGrpSpPr>
          <p:grpSpPr>
            <a:xfrm>
              <a:off x="11403013" y="-725488"/>
              <a:ext cx="587375" cy="1895475"/>
              <a:chOff x="11403013" y="-725488"/>
              <a:chExt cx="587375" cy="1895475"/>
            </a:xfrm>
          </p:grpSpPr>
          <p:sp>
            <p:nvSpPr>
              <p:cNvPr id="531" name="Freeform 237">
                <a:extLst>
                  <a:ext uri="{FF2B5EF4-FFF2-40B4-BE49-F238E27FC236}">
                    <a16:creationId xmlns:a16="http://schemas.microsoft.com/office/drawing/2014/main" id="{2D98A070-4DB7-46E1-84D9-963480F40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03013" y="-566738"/>
                <a:ext cx="496888" cy="1736725"/>
              </a:xfrm>
              <a:custGeom>
                <a:avLst/>
                <a:gdLst>
                  <a:gd name="T0" fmla="*/ 0 w 313"/>
                  <a:gd name="T1" fmla="*/ 1094 h 1094"/>
                  <a:gd name="T2" fmla="*/ 313 w 313"/>
                  <a:gd name="T3" fmla="*/ 638 h 1094"/>
                  <a:gd name="T4" fmla="*/ 313 w 313"/>
                  <a:gd name="T5" fmla="*/ 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3" h="1094">
                    <a:moveTo>
                      <a:pt x="0" y="1094"/>
                    </a:moveTo>
                    <a:lnTo>
                      <a:pt x="313" y="638"/>
                    </a:lnTo>
                    <a:lnTo>
                      <a:pt x="313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1" name="Oval 249">
                <a:extLst>
                  <a:ext uri="{FF2B5EF4-FFF2-40B4-BE49-F238E27FC236}">
                    <a16:creationId xmlns:a16="http://schemas.microsoft.com/office/drawing/2014/main" id="{F92D620C-A769-41D7-AA6B-1E87667F6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11000" y="-725488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09" name="Group 608">
              <a:extLst>
                <a:ext uri="{FF2B5EF4-FFF2-40B4-BE49-F238E27FC236}">
                  <a16:creationId xmlns:a16="http://schemas.microsoft.com/office/drawing/2014/main" id="{5C1CEAFA-F8A3-4C18-B83C-23AEC2D9B846}"/>
                </a:ext>
              </a:extLst>
            </p:cNvPr>
            <p:cNvGrpSpPr/>
            <p:nvPr/>
          </p:nvGrpSpPr>
          <p:grpSpPr>
            <a:xfrm>
              <a:off x="11312525" y="190500"/>
              <a:ext cx="458788" cy="3929063"/>
              <a:chOff x="11312525" y="190500"/>
              <a:chExt cx="458788" cy="3929063"/>
            </a:xfrm>
          </p:grpSpPr>
          <p:sp>
            <p:nvSpPr>
              <p:cNvPr id="525" name="Freeform 231">
                <a:extLst>
                  <a:ext uri="{FF2B5EF4-FFF2-40B4-BE49-F238E27FC236}">
                    <a16:creationId xmlns:a16="http://schemas.microsoft.com/office/drawing/2014/main" id="{471F2B5D-C24E-41CE-8E97-9EC914854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03013" y="354013"/>
                <a:ext cx="368300" cy="3765550"/>
              </a:xfrm>
              <a:custGeom>
                <a:avLst/>
                <a:gdLst>
                  <a:gd name="T0" fmla="*/ 232 w 232"/>
                  <a:gd name="T1" fmla="*/ 2372 h 2372"/>
                  <a:gd name="T2" fmla="*/ 232 w 232"/>
                  <a:gd name="T3" fmla="*/ 1098 h 2372"/>
                  <a:gd name="T4" fmla="*/ 0 w 232"/>
                  <a:gd name="T5" fmla="*/ 756 h 2372"/>
                  <a:gd name="T6" fmla="*/ 0 w 232"/>
                  <a:gd name="T7" fmla="*/ 0 h 2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2" h="2372">
                    <a:moveTo>
                      <a:pt x="232" y="2372"/>
                    </a:moveTo>
                    <a:lnTo>
                      <a:pt x="232" y="1098"/>
                    </a:lnTo>
                    <a:lnTo>
                      <a:pt x="0" y="756"/>
                    </a:lnTo>
                    <a:lnTo>
                      <a:pt x="0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2" name="Oval 250">
                <a:extLst>
                  <a:ext uri="{FF2B5EF4-FFF2-40B4-BE49-F238E27FC236}">
                    <a16:creationId xmlns:a16="http://schemas.microsoft.com/office/drawing/2014/main" id="{42D53A16-A05A-4FE6-92E2-C8B288AF7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12525" y="190500"/>
                <a:ext cx="179388" cy="179388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0" name="Group 609">
            <a:extLst>
              <a:ext uri="{FF2B5EF4-FFF2-40B4-BE49-F238E27FC236}">
                <a16:creationId xmlns:a16="http://schemas.microsoft.com/office/drawing/2014/main" id="{FD79345E-D270-4545-9F4D-7101630A6D48}"/>
              </a:ext>
            </a:extLst>
          </p:cNvPr>
          <p:cNvGrpSpPr/>
          <p:nvPr/>
        </p:nvGrpSpPr>
        <p:grpSpPr>
          <a:xfrm>
            <a:off x="5631717" y="1059965"/>
            <a:ext cx="89682" cy="997614"/>
            <a:chOff x="11264900" y="2119313"/>
            <a:chExt cx="179388" cy="1995488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526" name="Line 232">
              <a:extLst>
                <a:ext uri="{FF2B5EF4-FFF2-40B4-BE49-F238E27FC236}">
                  <a16:creationId xmlns:a16="http://schemas.microsoft.com/office/drawing/2014/main" id="{78F5E73D-3C09-4694-B757-26A9B30842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53801" y="2271713"/>
              <a:ext cx="0" cy="1843088"/>
            </a:xfrm>
            <a:prstGeom prst="lin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3" name="Oval 251">
              <a:extLst>
                <a:ext uri="{FF2B5EF4-FFF2-40B4-BE49-F238E27FC236}">
                  <a16:creationId xmlns:a16="http://schemas.microsoft.com/office/drawing/2014/main" id="{A279A2C8-3FA0-4184-92D4-12A2033B9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4900" y="2119313"/>
              <a:ext cx="179388" cy="180975"/>
            </a:xfrm>
            <a:prstGeom prst="ellipse">
              <a:avLst/>
            </a:prstGeom>
            <a:solidFill>
              <a:schemeClr val="accent1"/>
            </a:solidFill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84" name="Group 683">
            <a:extLst>
              <a:ext uri="{FF2B5EF4-FFF2-40B4-BE49-F238E27FC236}">
                <a16:creationId xmlns:a16="http://schemas.microsoft.com/office/drawing/2014/main" id="{20CBEDDC-3713-4CDF-BD4F-408C5C5E2069}"/>
              </a:ext>
            </a:extLst>
          </p:cNvPr>
          <p:cNvGrpSpPr/>
          <p:nvPr/>
        </p:nvGrpSpPr>
        <p:grpSpPr>
          <a:xfrm>
            <a:off x="6079334" y="-1353515"/>
            <a:ext cx="267459" cy="3413475"/>
            <a:chOff x="12160250" y="-2708275"/>
            <a:chExt cx="534988" cy="6827838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605" name="Group 604">
              <a:extLst>
                <a:ext uri="{FF2B5EF4-FFF2-40B4-BE49-F238E27FC236}">
                  <a16:creationId xmlns:a16="http://schemas.microsoft.com/office/drawing/2014/main" id="{86B4D35E-0C4F-4391-9653-2AFF43742233}"/>
                </a:ext>
              </a:extLst>
            </p:cNvPr>
            <p:cNvGrpSpPr/>
            <p:nvPr/>
          </p:nvGrpSpPr>
          <p:grpSpPr>
            <a:xfrm>
              <a:off x="12514263" y="1212850"/>
              <a:ext cx="180975" cy="2906713"/>
              <a:chOff x="12514263" y="1212850"/>
              <a:chExt cx="180975" cy="2906713"/>
            </a:xfrm>
          </p:grpSpPr>
          <p:sp>
            <p:nvSpPr>
              <p:cNvPr id="523" name="Line 229">
                <a:extLst>
                  <a:ext uri="{FF2B5EF4-FFF2-40B4-BE49-F238E27FC236}">
                    <a16:creationId xmlns:a16="http://schemas.microsoft.com/office/drawing/2014/main" id="{F7CA2DDE-ED57-4090-9D26-A12B1AF5D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04751" y="1370013"/>
                <a:ext cx="0" cy="2749550"/>
              </a:xfrm>
              <a:prstGeom prst="lin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9" name="Oval 247">
                <a:extLst>
                  <a:ext uri="{FF2B5EF4-FFF2-40B4-BE49-F238E27FC236}">
                    <a16:creationId xmlns:a16="http://schemas.microsoft.com/office/drawing/2014/main" id="{6EF2B8FA-19F7-4289-9529-7DA4720CD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14263" y="1212850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06" name="Group 605">
              <a:extLst>
                <a:ext uri="{FF2B5EF4-FFF2-40B4-BE49-F238E27FC236}">
                  <a16:creationId xmlns:a16="http://schemas.microsoft.com/office/drawing/2014/main" id="{A6086721-5208-4A8E-9F43-7CFB95EE013B}"/>
                </a:ext>
              </a:extLst>
            </p:cNvPr>
            <p:cNvGrpSpPr/>
            <p:nvPr/>
          </p:nvGrpSpPr>
          <p:grpSpPr>
            <a:xfrm>
              <a:off x="12160250" y="-2708275"/>
              <a:ext cx="444501" cy="5662613"/>
              <a:chOff x="12160250" y="-2708275"/>
              <a:chExt cx="444501" cy="5662613"/>
            </a:xfrm>
          </p:grpSpPr>
          <p:sp>
            <p:nvSpPr>
              <p:cNvPr id="530" name="Freeform 236">
                <a:extLst>
                  <a:ext uri="{FF2B5EF4-FFF2-40B4-BE49-F238E27FC236}">
                    <a16:creationId xmlns:a16="http://schemas.microsoft.com/office/drawing/2014/main" id="{0095EF63-56BB-4C98-A9D9-6408DB2D4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9151" y="-2555875"/>
                <a:ext cx="355600" cy="5510213"/>
              </a:xfrm>
              <a:custGeom>
                <a:avLst/>
                <a:gdLst>
                  <a:gd name="T0" fmla="*/ 224 w 224"/>
                  <a:gd name="T1" fmla="*/ 3471 h 3471"/>
                  <a:gd name="T2" fmla="*/ 0 w 224"/>
                  <a:gd name="T3" fmla="*/ 3148 h 3471"/>
                  <a:gd name="T4" fmla="*/ 0 w 224"/>
                  <a:gd name="T5" fmla="*/ 0 h 3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4" h="3471">
                    <a:moveTo>
                      <a:pt x="224" y="3471"/>
                    </a:moveTo>
                    <a:lnTo>
                      <a:pt x="0" y="3148"/>
                    </a:lnTo>
                    <a:lnTo>
                      <a:pt x="0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4" name="Oval 252">
                <a:extLst>
                  <a:ext uri="{FF2B5EF4-FFF2-40B4-BE49-F238E27FC236}">
                    <a16:creationId xmlns:a16="http://schemas.microsoft.com/office/drawing/2014/main" id="{D16363AD-D746-4587-B588-4EA05239E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60250" y="-2708275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86" name="Group 685">
            <a:extLst>
              <a:ext uri="{FF2B5EF4-FFF2-40B4-BE49-F238E27FC236}">
                <a16:creationId xmlns:a16="http://schemas.microsoft.com/office/drawing/2014/main" id="{214F141A-12C8-4992-8D79-0189A181AEBB}"/>
              </a:ext>
            </a:extLst>
          </p:cNvPr>
          <p:cNvGrpSpPr/>
          <p:nvPr/>
        </p:nvGrpSpPr>
        <p:grpSpPr>
          <a:xfrm>
            <a:off x="5082514" y="-1386054"/>
            <a:ext cx="636505" cy="3446014"/>
            <a:chOff x="10166350" y="-2773363"/>
            <a:chExt cx="1273175" cy="689292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611" name="Group 610">
              <a:extLst>
                <a:ext uri="{FF2B5EF4-FFF2-40B4-BE49-F238E27FC236}">
                  <a16:creationId xmlns:a16="http://schemas.microsoft.com/office/drawing/2014/main" id="{02962833-BC26-4E59-8785-919B3B3C3C61}"/>
                </a:ext>
              </a:extLst>
            </p:cNvPr>
            <p:cNvGrpSpPr/>
            <p:nvPr/>
          </p:nvGrpSpPr>
          <p:grpSpPr>
            <a:xfrm>
              <a:off x="10931525" y="-2181225"/>
              <a:ext cx="508000" cy="3517900"/>
              <a:chOff x="10931525" y="-2181225"/>
              <a:chExt cx="508000" cy="3517900"/>
            </a:xfrm>
          </p:grpSpPr>
          <p:sp>
            <p:nvSpPr>
              <p:cNvPr id="287" name="Freeform 240">
                <a:extLst>
                  <a:ext uri="{FF2B5EF4-FFF2-40B4-BE49-F238E27FC236}">
                    <a16:creationId xmlns:a16="http://schemas.microsoft.com/office/drawing/2014/main" id="{958623B8-B559-4136-BB1D-8FA8AA5C0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31525" y="-2032000"/>
                <a:ext cx="417513" cy="3368675"/>
              </a:xfrm>
              <a:custGeom>
                <a:avLst/>
                <a:gdLst>
                  <a:gd name="T0" fmla="*/ 0 w 263"/>
                  <a:gd name="T1" fmla="*/ 2122 h 2122"/>
                  <a:gd name="T2" fmla="*/ 0 w 263"/>
                  <a:gd name="T3" fmla="*/ 844 h 2122"/>
                  <a:gd name="T4" fmla="*/ 263 w 263"/>
                  <a:gd name="T5" fmla="*/ 461 h 2122"/>
                  <a:gd name="T6" fmla="*/ 263 w 263"/>
                  <a:gd name="T7" fmla="*/ 0 h 2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3" h="2122">
                    <a:moveTo>
                      <a:pt x="0" y="2122"/>
                    </a:moveTo>
                    <a:lnTo>
                      <a:pt x="0" y="844"/>
                    </a:lnTo>
                    <a:lnTo>
                      <a:pt x="263" y="461"/>
                    </a:lnTo>
                    <a:lnTo>
                      <a:pt x="263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5" name="Oval 253">
                <a:extLst>
                  <a:ext uri="{FF2B5EF4-FFF2-40B4-BE49-F238E27FC236}">
                    <a16:creationId xmlns:a16="http://schemas.microsoft.com/office/drawing/2014/main" id="{B9A2DC22-7617-4036-93A3-D9EBFB13B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58550" y="-2181225"/>
                <a:ext cx="180975" cy="179388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12" name="Group 611">
              <a:extLst>
                <a:ext uri="{FF2B5EF4-FFF2-40B4-BE49-F238E27FC236}">
                  <a16:creationId xmlns:a16="http://schemas.microsoft.com/office/drawing/2014/main" id="{58C2ADC8-BF83-447E-B93A-5E02DB8D62C2}"/>
                </a:ext>
              </a:extLst>
            </p:cNvPr>
            <p:cNvGrpSpPr/>
            <p:nvPr/>
          </p:nvGrpSpPr>
          <p:grpSpPr>
            <a:xfrm>
              <a:off x="10166350" y="-2773363"/>
              <a:ext cx="771526" cy="6892925"/>
              <a:chOff x="10166350" y="-2773363"/>
              <a:chExt cx="771526" cy="6892925"/>
            </a:xfrm>
          </p:grpSpPr>
          <p:sp>
            <p:nvSpPr>
              <p:cNvPr id="527" name="Freeform 233">
                <a:extLst>
                  <a:ext uri="{FF2B5EF4-FFF2-40B4-BE49-F238E27FC236}">
                    <a16:creationId xmlns:a16="http://schemas.microsoft.com/office/drawing/2014/main" id="{9561026F-3AE5-4F1B-97D5-FB25C067F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6838" y="-2617788"/>
                <a:ext cx="681038" cy="6737350"/>
              </a:xfrm>
              <a:custGeom>
                <a:avLst/>
                <a:gdLst>
                  <a:gd name="T0" fmla="*/ 429 w 429"/>
                  <a:gd name="T1" fmla="*/ 4244 h 4244"/>
                  <a:gd name="T2" fmla="*/ 429 w 429"/>
                  <a:gd name="T3" fmla="*/ 2495 h 4244"/>
                  <a:gd name="T4" fmla="*/ 0 w 429"/>
                  <a:gd name="T5" fmla="*/ 1874 h 4244"/>
                  <a:gd name="T6" fmla="*/ 0 w 429"/>
                  <a:gd name="T7" fmla="*/ 0 h 4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9" h="4244">
                    <a:moveTo>
                      <a:pt x="429" y="4244"/>
                    </a:moveTo>
                    <a:lnTo>
                      <a:pt x="429" y="2495"/>
                    </a:lnTo>
                    <a:lnTo>
                      <a:pt x="0" y="1874"/>
                    </a:lnTo>
                    <a:lnTo>
                      <a:pt x="0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6" name="Oval 254">
                <a:extLst>
                  <a:ext uri="{FF2B5EF4-FFF2-40B4-BE49-F238E27FC236}">
                    <a16:creationId xmlns:a16="http://schemas.microsoft.com/office/drawing/2014/main" id="{8C498359-4D6F-4A1D-838C-8B3D71587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6350" y="-2773363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87" name="Group 686">
            <a:extLst>
              <a:ext uri="{FF2B5EF4-FFF2-40B4-BE49-F238E27FC236}">
                <a16:creationId xmlns:a16="http://schemas.microsoft.com/office/drawing/2014/main" id="{BAA962DD-2254-4942-8ECB-92A20DF71D80}"/>
              </a:ext>
            </a:extLst>
          </p:cNvPr>
          <p:cNvGrpSpPr/>
          <p:nvPr/>
        </p:nvGrpSpPr>
        <p:grpSpPr>
          <a:xfrm>
            <a:off x="4924578" y="-113839"/>
            <a:ext cx="383331" cy="2171417"/>
            <a:chOff x="9850438" y="-228600"/>
            <a:chExt cx="766762" cy="4343400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613" name="Group 612">
              <a:extLst>
                <a:ext uri="{FF2B5EF4-FFF2-40B4-BE49-F238E27FC236}">
                  <a16:creationId xmlns:a16="http://schemas.microsoft.com/office/drawing/2014/main" id="{617D97FE-EAB5-4471-8C72-C7DCCEFA414C}"/>
                </a:ext>
              </a:extLst>
            </p:cNvPr>
            <p:cNvGrpSpPr/>
            <p:nvPr/>
          </p:nvGrpSpPr>
          <p:grpSpPr>
            <a:xfrm>
              <a:off x="10436225" y="1441450"/>
              <a:ext cx="180975" cy="1765301"/>
              <a:chOff x="10436225" y="1441450"/>
              <a:chExt cx="180975" cy="1765301"/>
            </a:xfrm>
          </p:grpSpPr>
          <p:sp>
            <p:nvSpPr>
              <p:cNvPr id="85" name="Line 241">
                <a:extLst>
                  <a:ext uri="{FF2B5EF4-FFF2-40B4-BE49-F238E27FC236}">
                    <a16:creationId xmlns:a16="http://schemas.microsoft.com/office/drawing/2014/main" id="{1087D26F-F7ED-4E4B-98DE-081519E4E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26713" y="1595438"/>
                <a:ext cx="0" cy="1611313"/>
              </a:xfrm>
              <a:prstGeom prst="lin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7" name="Oval 255">
                <a:extLst>
                  <a:ext uri="{FF2B5EF4-FFF2-40B4-BE49-F238E27FC236}">
                    <a16:creationId xmlns:a16="http://schemas.microsoft.com/office/drawing/2014/main" id="{1CD76318-E46F-4CC8-8888-435D5B010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6225" y="1441450"/>
                <a:ext cx="180975" cy="179388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14" name="Group 613">
              <a:extLst>
                <a:ext uri="{FF2B5EF4-FFF2-40B4-BE49-F238E27FC236}">
                  <a16:creationId xmlns:a16="http://schemas.microsoft.com/office/drawing/2014/main" id="{BFEB6746-8775-4CFB-8213-5DC83C2D34A4}"/>
                </a:ext>
              </a:extLst>
            </p:cNvPr>
            <p:cNvGrpSpPr/>
            <p:nvPr/>
          </p:nvGrpSpPr>
          <p:grpSpPr>
            <a:xfrm>
              <a:off x="9850438" y="-228600"/>
              <a:ext cx="669926" cy="4343400"/>
              <a:chOff x="9850438" y="-228600"/>
              <a:chExt cx="669926" cy="4343400"/>
            </a:xfrm>
          </p:grpSpPr>
          <p:sp>
            <p:nvSpPr>
              <p:cNvPr id="528" name="Freeform 234">
                <a:extLst>
                  <a:ext uri="{FF2B5EF4-FFF2-40B4-BE49-F238E27FC236}">
                    <a16:creationId xmlns:a16="http://schemas.microsoft.com/office/drawing/2014/main" id="{65B5A93D-8EB5-459B-A87F-1C13F166C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0926" y="-71438"/>
                <a:ext cx="579438" cy="4186238"/>
              </a:xfrm>
              <a:custGeom>
                <a:avLst/>
                <a:gdLst>
                  <a:gd name="T0" fmla="*/ 365 w 365"/>
                  <a:gd name="T1" fmla="*/ 2637 h 2637"/>
                  <a:gd name="T2" fmla="*/ 365 w 365"/>
                  <a:gd name="T3" fmla="*/ 2065 h 2637"/>
                  <a:gd name="T4" fmla="*/ 0 w 365"/>
                  <a:gd name="T5" fmla="*/ 1533 h 2637"/>
                  <a:gd name="T6" fmla="*/ 0 w 365"/>
                  <a:gd name="T7" fmla="*/ 0 h 2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2637">
                    <a:moveTo>
                      <a:pt x="365" y="2637"/>
                    </a:moveTo>
                    <a:lnTo>
                      <a:pt x="365" y="2065"/>
                    </a:lnTo>
                    <a:lnTo>
                      <a:pt x="0" y="1533"/>
                    </a:lnTo>
                    <a:lnTo>
                      <a:pt x="0" y="0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8" name="Oval 256">
                <a:extLst>
                  <a:ext uri="{FF2B5EF4-FFF2-40B4-BE49-F238E27FC236}">
                    <a16:creationId xmlns:a16="http://schemas.microsoft.com/office/drawing/2014/main" id="{D95FA802-2CAD-4D62-8FDE-F95D229D84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0438" y="-228600"/>
                <a:ext cx="180975" cy="179388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8" name="Group 667">
            <a:extLst>
              <a:ext uri="{FF2B5EF4-FFF2-40B4-BE49-F238E27FC236}">
                <a16:creationId xmlns:a16="http://schemas.microsoft.com/office/drawing/2014/main" id="{8B977935-7296-4C62-B8AF-7EEC87CB5A25}"/>
              </a:ext>
            </a:extLst>
          </p:cNvPr>
          <p:cNvGrpSpPr/>
          <p:nvPr/>
        </p:nvGrpSpPr>
        <p:grpSpPr>
          <a:xfrm>
            <a:off x="4587278" y="4800421"/>
            <a:ext cx="678568" cy="3134905"/>
            <a:chOff x="9175750" y="9601200"/>
            <a:chExt cx="1357313" cy="6270626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01DB3D2E-BD1E-4D89-A9E4-6C1C06046D19}"/>
                </a:ext>
              </a:extLst>
            </p:cNvPr>
            <p:cNvGrpSpPr/>
            <p:nvPr/>
          </p:nvGrpSpPr>
          <p:grpSpPr>
            <a:xfrm>
              <a:off x="9175750" y="12785725"/>
              <a:ext cx="776288" cy="3086101"/>
              <a:chOff x="9175750" y="12785725"/>
              <a:chExt cx="776288" cy="3086101"/>
            </a:xfrm>
          </p:grpSpPr>
          <p:sp>
            <p:nvSpPr>
              <p:cNvPr id="314" name="Freeform 269">
                <a:extLst>
                  <a:ext uri="{FF2B5EF4-FFF2-40B4-BE49-F238E27FC236}">
                    <a16:creationId xmlns:a16="http://schemas.microsoft.com/office/drawing/2014/main" id="{B307880A-89AC-49CD-8348-0BFFB6A9C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6238" y="12785725"/>
                <a:ext cx="685800" cy="2906713"/>
              </a:xfrm>
              <a:custGeom>
                <a:avLst/>
                <a:gdLst>
                  <a:gd name="T0" fmla="*/ 432 w 432"/>
                  <a:gd name="T1" fmla="*/ 0 h 1831"/>
                  <a:gd name="T2" fmla="*/ 0 w 432"/>
                  <a:gd name="T3" fmla="*/ 624 h 1831"/>
                  <a:gd name="T4" fmla="*/ 0 w 432"/>
                  <a:gd name="T5" fmla="*/ 1831 h 1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" h="1831">
                    <a:moveTo>
                      <a:pt x="432" y="0"/>
                    </a:moveTo>
                    <a:lnTo>
                      <a:pt x="0" y="624"/>
                    </a:lnTo>
                    <a:lnTo>
                      <a:pt x="0" y="1831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7" name="Oval 272">
                <a:extLst>
                  <a:ext uri="{FF2B5EF4-FFF2-40B4-BE49-F238E27FC236}">
                    <a16:creationId xmlns:a16="http://schemas.microsoft.com/office/drawing/2014/main" id="{602B0F40-647F-4201-9F20-C570A945D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75750" y="15692438"/>
                <a:ext cx="179388" cy="179388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58" name="Group 557">
              <a:extLst>
                <a:ext uri="{FF2B5EF4-FFF2-40B4-BE49-F238E27FC236}">
                  <a16:creationId xmlns:a16="http://schemas.microsoft.com/office/drawing/2014/main" id="{26A9381B-79D2-4B27-8B3C-16AFF5DB3DFE}"/>
                </a:ext>
              </a:extLst>
            </p:cNvPr>
            <p:cNvGrpSpPr/>
            <p:nvPr/>
          </p:nvGrpSpPr>
          <p:grpSpPr>
            <a:xfrm>
              <a:off x="9863138" y="9601200"/>
              <a:ext cx="669925" cy="5021263"/>
              <a:chOff x="9863138" y="9601200"/>
              <a:chExt cx="669925" cy="5021263"/>
            </a:xfrm>
          </p:grpSpPr>
          <p:sp>
            <p:nvSpPr>
              <p:cNvPr id="299" name="Freeform 257">
                <a:extLst>
                  <a:ext uri="{FF2B5EF4-FFF2-40B4-BE49-F238E27FC236}">
                    <a16:creationId xmlns:a16="http://schemas.microsoft.com/office/drawing/2014/main" id="{C7BC07AB-4B33-4547-BE9A-A95F13245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2038" y="9601200"/>
                <a:ext cx="581025" cy="4840288"/>
              </a:xfrm>
              <a:custGeom>
                <a:avLst/>
                <a:gdLst>
                  <a:gd name="T0" fmla="*/ 366 w 366"/>
                  <a:gd name="T1" fmla="*/ 0 h 3049"/>
                  <a:gd name="T2" fmla="*/ 366 w 366"/>
                  <a:gd name="T3" fmla="*/ 419 h 3049"/>
                  <a:gd name="T4" fmla="*/ 0 w 366"/>
                  <a:gd name="T5" fmla="*/ 955 h 3049"/>
                  <a:gd name="T6" fmla="*/ 0 w 366"/>
                  <a:gd name="T7" fmla="*/ 2002 h 3049"/>
                  <a:gd name="T8" fmla="*/ 0 w 366"/>
                  <a:gd name="T9" fmla="*/ 3049 h 30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6" h="3049">
                    <a:moveTo>
                      <a:pt x="366" y="0"/>
                    </a:moveTo>
                    <a:lnTo>
                      <a:pt x="366" y="419"/>
                    </a:lnTo>
                    <a:lnTo>
                      <a:pt x="0" y="955"/>
                    </a:lnTo>
                    <a:lnTo>
                      <a:pt x="0" y="2002"/>
                    </a:lnTo>
                    <a:lnTo>
                      <a:pt x="0" y="3049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8" name="Oval 273">
                <a:extLst>
                  <a:ext uri="{FF2B5EF4-FFF2-40B4-BE49-F238E27FC236}">
                    <a16:creationId xmlns:a16="http://schemas.microsoft.com/office/drawing/2014/main" id="{74872B20-5151-49F0-A697-B05E9D9A4B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3138" y="14441488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9" name="Group 558">
            <a:extLst>
              <a:ext uri="{FF2B5EF4-FFF2-40B4-BE49-F238E27FC236}">
                <a16:creationId xmlns:a16="http://schemas.microsoft.com/office/drawing/2014/main" id="{0AD448A7-4A1C-4347-9A6D-3D40E80B32AE}"/>
              </a:ext>
            </a:extLst>
          </p:cNvPr>
          <p:cNvGrpSpPr/>
          <p:nvPr/>
        </p:nvGrpSpPr>
        <p:grpSpPr>
          <a:xfrm>
            <a:off x="5031720" y="4798041"/>
            <a:ext cx="442061" cy="3480934"/>
            <a:chOff x="10064750" y="9596438"/>
            <a:chExt cx="884238" cy="696277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300" name="Freeform 258">
              <a:extLst>
                <a:ext uri="{FF2B5EF4-FFF2-40B4-BE49-F238E27FC236}">
                  <a16:creationId xmlns:a16="http://schemas.microsoft.com/office/drawing/2014/main" id="{D020AEBE-B4AA-4547-AC83-C50B2EB69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5238" y="9596438"/>
              <a:ext cx="793750" cy="6783388"/>
            </a:xfrm>
            <a:custGeom>
              <a:avLst/>
              <a:gdLst>
                <a:gd name="T0" fmla="*/ 500 w 500"/>
                <a:gd name="T1" fmla="*/ 0 h 4273"/>
                <a:gd name="T2" fmla="*/ 500 w 500"/>
                <a:gd name="T3" fmla="*/ 1072 h 4273"/>
                <a:gd name="T4" fmla="*/ 0 w 500"/>
                <a:gd name="T5" fmla="*/ 1796 h 4273"/>
                <a:gd name="T6" fmla="*/ 0 w 500"/>
                <a:gd name="T7" fmla="*/ 4273 h 4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0" h="4273">
                  <a:moveTo>
                    <a:pt x="500" y="0"/>
                  </a:moveTo>
                  <a:lnTo>
                    <a:pt x="500" y="1072"/>
                  </a:lnTo>
                  <a:lnTo>
                    <a:pt x="0" y="1796"/>
                  </a:lnTo>
                  <a:lnTo>
                    <a:pt x="0" y="4273"/>
                  </a:lnTo>
                </a:path>
              </a:pathLst>
            </a:cu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9" name="Oval 274">
              <a:extLst>
                <a:ext uri="{FF2B5EF4-FFF2-40B4-BE49-F238E27FC236}">
                  <a16:creationId xmlns:a16="http://schemas.microsoft.com/office/drawing/2014/main" id="{C60E090B-DFF9-4E14-9FC6-55F911502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4750" y="16379825"/>
              <a:ext cx="180975" cy="179388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69" name="Group 668">
            <a:extLst>
              <a:ext uri="{FF2B5EF4-FFF2-40B4-BE49-F238E27FC236}">
                <a16:creationId xmlns:a16="http://schemas.microsoft.com/office/drawing/2014/main" id="{187F4404-9303-4B5F-86B9-E55A3E579D33}"/>
              </a:ext>
            </a:extLst>
          </p:cNvPr>
          <p:cNvGrpSpPr/>
          <p:nvPr/>
        </p:nvGrpSpPr>
        <p:grpSpPr>
          <a:xfrm>
            <a:off x="5330131" y="4800421"/>
            <a:ext cx="495236" cy="3439665"/>
            <a:chOff x="10661650" y="9601200"/>
            <a:chExt cx="990601" cy="688022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60" name="Group 559">
              <a:extLst>
                <a:ext uri="{FF2B5EF4-FFF2-40B4-BE49-F238E27FC236}">
                  <a16:creationId xmlns:a16="http://schemas.microsoft.com/office/drawing/2014/main" id="{B4E63C85-124E-4A88-A6FE-150D654C188B}"/>
                </a:ext>
              </a:extLst>
            </p:cNvPr>
            <p:cNvGrpSpPr/>
            <p:nvPr/>
          </p:nvGrpSpPr>
          <p:grpSpPr>
            <a:xfrm>
              <a:off x="10661650" y="9601200"/>
              <a:ext cx="704851" cy="5527675"/>
              <a:chOff x="10661650" y="9601200"/>
              <a:chExt cx="704851" cy="5527675"/>
            </a:xfrm>
          </p:grpSpPr>
          <p:sp>
            <p:nvSpPr>
              <p:cNvPr id="301" name="Freeform 259">
                <a:extLst>
                  <a:ext uri="{FF2B5EF4-FFF2-40B4-BE49-F238E27FC236}">
                    <a16:creationId xmlns:a16="http://schemas.microsoft.com/office/drawing/2014/main" id="{C938962A-5BD4-474D-AD5D-2BBDD4C4C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2138" y="9601200"/>
                <a:ext cx="614363" cy="5357813"/>
              </a:xfrm>
              <a:custGeom>
                <a:avLst/>
                <a:gdLst>
                  <a:gd name="T0" fmla="*/ 387 w 387"/>
                  <a:gd name="T1" fmla="*/ 0 h 3375"/>
                  <a:gd name="T2" fmla="*/ 387 w 387"/>
                  <a:gd name="T3" fmla="*/ 1761 h 3375"/>
                  <a:gd name="T4" fmla="*/ 0 w 387"/>
                  <a:gd name="T5" fmla="*/ 2325 h 3375"/>
                  <a:gd name="T6" fmla="*/ 0 w 387"/>
                  <a:gd name="T7" fmla="*/ 3375 h 3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7" h="3375">
                    <a:moveTo>
                      <a:pt x="387" y="0"/>
                    </a:moveTo>
                    <a:lnTo>
                      <a:pt x="387" y="1761"/>
                    </a:lnTo>
                    <a:lnTo>
                      <a:pt x="0" y="2325"/>
                    </a:lnTo>
                    <a:lnTo>
                      <a:pt x="0" y="3375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0" name="Oval 275">
                <a:extLst>
                  <a:ext uri="{FF2B5EF4-FFF2-40B4-BE49-F238E27FC236}">
                    <a16:creationId xmlns:a16="http://schemas.microsoft.com/office/drawing/2014/main" id="{6C76457C-D79C-48BD-8287-1A01E43F0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1650" y="14947900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61" name="Group 560">
              <a:extLst>
                <a:ext uri="{FF2B5EF4-FFF2-40B4-BE49-F238E27FC236}">
                  <a16:creationId xmlns:a16="http://schemas.microsoft.com/office/drawing/2014/main" id="{AD9E5718-E3C5-4512-BA46-7473CD95C8E6}"/>
                </a:ext>
              </a:extLst>
            </p:cNvPr>
            <p:cNvGrpSpPr/>
            <p:nvPr/>
          </p:nvGrpSpPr>
          <p:grpSpPr>
            <a:xfrm>
              <a:off x="10752138" y="14285913"/>
              <a:ext cx="900113" cy="2195512"/>
              <a:chOff x="10752138" y="14285913"/>
              <a:chExt cx="900113" cy="2195512"/>
            </a:xfrm>
          </p:grpSpPr>
          <p:sp>
            <p:nvSpPr>
              <p:cNvPr id="311" name="Freeform 266">
                <a:extLst>
                  <a:ext uri="{FF2B5EF4-FFF2-40B4-BE49-F238E27FC236}">
                    <a16:creationId xmlns:a16="http://schemas.microsoft.com/office/drawing/2014/main" id="{FA06585A-9EFB-4CFC-8B14-46DE51A61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2138" y="14285913"/>
                <a:ext cx="811213" cy="2014538"/>
              </a:xfrm>
              <a:custGeom>
                <a:avLst/>
                <a:gdLst>
                  <a:gd name="T0" fmla="*/ 0 w 511"/>
                  <a:gd name="T1" fmla="*/ 0 h 1269"/>
                  <a:gd name="T2" fmla="*/ 511 w 511"/>
                  <a:gd name="T3" fmla="*/ 730 h 1269"/>
                  <a:gd name="T4" fmla="*/ 511 w 511"/>
                  <a:gd name="T5" fmla="*/ 1269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1" h="1269">
                    <a:moveTo>
                      <a:pt x="0" y="0"/>
                    </a:moveTo>
                    <a:lnTo>
                      <a:pt x="511" y="730"/>
                    </a:lnTo>
                    <a:lnTo>
                      <a:pt x="511" y="1269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1" name="Oval 276">
                <a:extLst>
                  <a:ext uri="{FF2B5EF4-FFF2-40B4-BE49-F238E27FC236}">
                    <a16:creationId xmlns:a16="http://schemas.microsoft.com/office/drawing/2014/main" id="{09DC16FB-399D-421C-AAFE-E7177E3CA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2863" y="16300450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64" name="Group 563">
            <a:extLst>
              <a:ext uri="{FF2B5EF4-FFF2-40B4-BE49-F238E27FC236}">
                <a16:creationId xmlns:a16="http://schemas.microsoft.com/office/drawing/2014/main" id="{B64A76C7-0C05-4D9E-8D20-6E5081074E33}"/>
              </a:ext>
            </a:extLst>
          </p:cNvPr>
          <p:cNvGrpSpPr/>
          <p:nvPr/>
        </p:nvGrpSpPr>
        <p:grpSpPr>
          <a:xfrm>
            <a:off x="6053937" y="4800422"/>
            <a:ext cx="89682" cy="668250"/>
            <a:chOff x="12109450" y="9601200"/>
            <a:chExt cx="179388" cy="133667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306" name="Line 261">
              <a:extLst>
                <a:ext uri="{FF2B5EF4-FFF2-40B4-BE49-F238E27FC236}">
                  <a16:creationId xmlns:a16="http://schemas.microsoft.com/office/drawing/2014/main" id="{BFE934ED-1AE5-4442-8A6A-EA32AF797A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98350" y="9601200"/>
              <a:ext cx="0" cy="1133475"/>
            </a:xfrm>
            <a:prstGeom prst="lin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3" name="Oval 278">
              <a:extLst>
                <a:ext uri="{FF2B5EF4-FFF2-40B4-BE49-F238E27FC236}">
                  <a16:creationId xmlns:a16="http://schemas.microsoft.com/office/drawing/2014/main" id="{D409CC2F-F7B9-4BE4-9D90-38AB39E0F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9450" y="10756900"/>
              <a:ext cx="179388" cy="180975"/>
            </a:xfrm>
            <a:prstGeom prst="ellipse">
              <a:avLst/>
            </a:prstGeom>
            <a:solidFill>
              <a:schemeClr val="accent1"/>
            </a:solidFill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71" name="Group 670">
            <a:extLst>
              <a:ext uri="{FF2B5EF4-FFF2-40B4-BE49-F238E27FC236}">
                <a16:creationId xmlns:a16="http://schemas.microsoft.com/office/drawing/2014/main" id="{D4CE39DD-132A-477A-8AFD-2B2BA188853F}"/>
              </a:ext>
            </a:extLst>
          </p:cNvPr>
          <p:cNvGrpSpPr/>
          <p:nvPr/>
        </p:nvGrpSpPr>
        <p:grpSpPr>
          <a:xfrm>
            <a:off x="6197588" y="4798041"/>
            <a:ext cx="340474" cy="2423797"/>
            <a:chOff x="12396788" y="9596438"/>
            <a:chExt cx="681037" cy="4848225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66" name="Group 565">
              <a:extLst>
                <a:ext uri="{FF2B5EF4-FFF2-40B4-BE49-F238E27FC236}">
                  <a16:creationId xmlns:a16="http://schemas.microsoft.com/office/drawing/2014/main" id="{8E68FB53-C249-4638-AA6D-D0EC9561358F}"/>
                </a:ext>
              </a:extLst>
            </p:cNvPr>
            <p:cNvGrpSpPr/>
            <p:nvPr/>
          </p:nvGrpSpPr>
          <p:grpSpPr>
            <a:xfrm>
              <a:off x="12396788" y="12549188"/>
              <a:ext cx="590550" cy="1895475"/>
              <a:chOff x="12396788" y="12549188"/>
              <a:chExt cx="590550" cy="1895475"/>
            </a:xfrm>
          </p:grpSpPr>
          <p:sp>
            <p:nvSpPr>
              <p:cNvPr id="313" name="Freeform 268">
                <a:extLst>
                  <a:ext uri="{FF2B5EF4-FFF2-40B4-BE49-F238E27FC236}">
                    <a16:creationId xmlns:a16="http://schemas.microsoft.com/office/drawing/2014/main" id="{D2E476FB-6A73-4275-ABC3-11AC52C27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5688" y="12549188"/>
                <a:ext cx="501650" cy="1735138"/>
              </a:xfrm>
              <a:custGeom>
                <a:avLst/>
                <a:gdLst>
                  <a:gd name="T0" fmla="*/ 316 w 316"/>
                  <a:gd name="T1" fmla="*/ 0 h 1093"/>
                  <a:gd name="T2" fmla="*/ 0 w 316"/>
                  <a:gd name="T3" fmla="*/ 454 h 1093"/>
                  <a:gd name="T4" fmla="*/ 0 w 316"/>
                  <a:gd name="T5" fmla="*/ 1093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6" h="1093">
                    <a:moveTo>
                      <a:pt x="316" y="0"/>
                    </a:moveTo>
                    <a:lnTo>
                      <a:pt x="0" y="454"/>
                    </a:lnTo>
                    <a:lnTo>
                      <a:pt x="0" y="1093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4" name="Oval 279">
                <a:extLst>
                  <a:ext uri="{FF2B5EF4-FFF2-40B4-BE49-F238E27FC236}">
                    <a16:creationId xmlns:a16="http://schemas.microsoft.com/office/drawing/2014/main" id="{23175A5B-A664-4E9D-9BDF-D89F5F3F6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96788" y="14263688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65" name="Group 564">
              <a:extLst>
                <a:ext uri="{FF2B5EF4-FFF2-40B4-BE49-F238E27FC236}">
                  <a16:creationId xmlns:a16="http://schemas.microsoft.com/office/drawing/2014/main" id="{65EEFAA2-EDF3-499F-AAE1-D7B54893C766}"/>
                </a:ext>
              </a:extLst>
            </p:cNvPr>
            <p:cNvGrpSpPr/>
            <p:nvPr/>
          </p:nvGrpSpPr>
          <p:grpSpPr>
            <a:xfrm>
              <a:off x="12615863" y="9596438"/>
              <a:ext cx="461962" cy="3932237"/>
              <a:chOff x="12615863" y="9596438"/>
              <a:chExt cx="461962" cy="3932237"/>
            </a:xfrm>
          </p:grpSpPr>
          <p:sp>
            <p:nvSpPr>
              <p:cNvPr id="307" name="Freeform 262">
                <a:extLst>
                  <a:ext uri="{FF2B5EF4-FFF2-40B4-BE49-F238E27FC236}">
                    <a16:creationId xmlns:a16="http://schemas.microsoft.com/office/drawing/2014/main" id="{11B8214F-3A14-4EA6-8BCF-7C429F90E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5863" y="9596438"/>
                <a:ext cx="371475" cy="3768725"/>
              </a:xfrm>
              <a:custGeom>
                <a:avLst/>
                <a:gdLst>
                  <a:gd name="T0" fmla="*/ 0 w 234"/>
                  <a:gd name="T1" fmla="*/ 0 h 2374"/>
                  <a:gd name="T2" fmla="*/ 0 w 234"/>
                  <a:gd name="T3" fmla="*/ 1274 h 2374"/>
                  <a:gd name="T4" fmla="*/ 234 w 234"/>
                  <a:gd name="T5" fmla="*/ 1618 h 2374"/>
                  <a:gd name="T6" fmla="*/ 234 w 234"/>
                  <a:gd name="T7" fmla="*/ 2374 h 2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4" h="2374">
                    <a:moveTo>
                      <a:pt x="0" y="0"/>
                    </a:moveTo>
                    <a:lnTo>
                      <a:pt x="0" y="1274"/>
                    </a:lnTo>
                    <a:lnTo>
                      <a:pt x="234" y="1618"/>
                    </a:lnTo>
                    <a:lnTo>
                      <a:pt x="234" y="2374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5" name="Oval 280">
                <a:extLst>
                  <a:ext uri="{FF2B5EF4-FFF2-40B4-BE49-F238E27FC236}">
                    <a16:creationId xmlns:a16="http://schemas.microsoft.com/office/drawing/2014/main" id="{32C52764-41A7-4CB6-9E1B-258C6A4A3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96850" y="13347700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67" name="Group 566">
            <a:extLst>
              <a:ext uri="{FF2B5EF4-FFF2-40B4-BE49-F238E27FC236}">
                <a16:creationId xmlns:a16="http://schemas.microsoft.com/office/drawing/2014/main" id="{E05FF95A-3B61-4CA4-9EA7-59496A1921B0}"/>
              </a:ext>
            </a:extLst>
          </p:cNvPr>
          <p:cNvGrpSpPr/>
          <p:nvPr/>
        </p:nvGrpSpPr>
        <p:grpSpPr>
          <a:xfrm>
            <a:off x="6470602" y="4800422"/>
            <a:ext cx="89682" cy="999201"/>
            <a:chOff x="12942888" y="9601200"/>
            <a:chExt cx="179388" cy="1998663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sp>
          <p:nvSpPr>
            <p:cNvPr id="308" name="Line 263">
              <a:extLst>
                <a:ext uri="{FF2B5EF4-FFF2-40B4-BE49-F238E27FC236}">
                  <a16:creationId xmlns:a16="http://schemas.microsoft.com/office/drawing/2014/main" id="{48D082DF-47A9-4A61-AF09-311EFBD731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31788" y="9601200"/>
              <a:ext cx="0" cy="1843088"/>
            </a:xfrm>
            <a:prstGeom prst="lin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6" name="Oval 281">
              <a:extLst>
                <a:ext uri="{FF2B5EF4-FFF2-40B4-BE49-F238E27FC236}">
                  <a16:creationId xmlns:a16="http://schemas.microsoft.com/office/drawing/2014/main" id="{8CE6FD4B-1FDA-4DE9-9E3D-305036304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2888" y="11418888"/>
              <a:ext cx="179388" cy="180975"/>
            </a:xfrm>
            <a:prstGeom prst="ellipse">
              <a:avLst/>
            </a:prstGeom>
            <a:noFill/>
            <a:ln w="793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70" name="Group 669">
            <a:extLst>
              <a:ext uri="{FF2B5EF4-FFF2-40B4-BE49-F238E27FC236}">
                <a16:creationId xmlns:a16="http://schemas.microsoft.com/office/drawing/2014/main" id="{C534CCAC-CA1C-4723-B81F-B827C26AB77F}"/>
              </a:ext>
            </a:extLst>
          </p:cNvPr>
          <p:cNvGrpSpPr/>
          <p:nvPr/>
        </p:nvGrpSpPr>
        <p:grpSpPr>
          <a:xfrm>
            <a:off x="5845208" y="4798041"/>
            <a:ext cx="267459" cy="3415061"/>
            <a:chOff x="11691938" y="9596438"/>
            <a:chExt cx="534988" cy="6831012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62" name="Group 561">
              <a:extLst>
                <a:ext uri="{FF2B5EF4-FFF2-40B4-BE49-F238E27FC236}">
                  <a16:creationId xmlns:a16="http://schemas.microsoft.com/office/drawing/2014/main" id="{CBC99CC4-813B-42E7-B3B5-5D3275655221}"/>
                </a:ext>
              </a:extLst>
            </p:cNvPr>
            <p:cNvGrpSpPr/>
            <p:nvPr/>
          </p:nvGrpSpPr>
          <p:grpSpPr>
            <a:xfrm>
              <a:off x="11691938" y="9596438"/>
              <a:ext cx="180975" cy="2906713"/>
              <a:chOff x="11691938" y="9596438"/>
              <a:chExt cx="180975" cy="2906713"/>
            </a:xfrm>
          </p:grpSpPr>
          <p:sp>
            <p:nvSpPr>
              <p:cNvPr id="305" name="Line 260">
                <a:extLst>
                  <a:ext uri="{FF2B5EF4-FFF2-40B4-BE49-F238E27FC236}">
                    <a16:creationId xmlns:a16="http://schemas.microsoft.com/office/drawing/2014/main" id="{1AC4D763-C62E-4182-9857-3027EDD2C0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82425" y="9596438"/>
                <a:ext cx="0" cy="2749550"/>
              </a:xfrm>
              <a:prstGeom prst="lin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2" name="Oval 277">
                <a:extLst>
                  <a:ext uri="{FF2B5EF4-FFF2-40B4-BE49-F238E27FC236}">
                    <a16:creationId xmlns:a16="http://schemas.microsoft.com/office/drawing/2014/main" id="{C5D935CC-0C00-4ACB-B314-797A47AF2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91938" y="12323763"/>
                <a:ext cx="180975" cy="179388"/>
              </a:xfrm>
              <a:prstGeom prst="ellipse">
                <a:avLst/>
              </a:prstGeom>
              <a:solidFill>
                <a:schemeClr val="accent1"/>
              </a:solidFill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63" name="Group 562">
              <a:extLst>
                <a:ext uri="{FF2B5EF4-FFF2-40B4-BE49-F238E27FC236}">
                  <a16:creationId xmlns:a16="http://schemas.microsoft.com/office/drawing/2014/main" id="{86453A01-6135-48C8-8E19-A1CBF57C58BF}"/>
                </a:ext>
              </a:extLst>
            </p:cNvPr>
            <p:cNvGrpSpPr/>
            <p:nvPr/>
          </p:nvGrpSpPr>
          <p:grpSpPr>
            <a:xfrm>
              <a:off x="11782425" y="10764838"/>
              <a:ext cx="444501" cy="5662612"/>
              <a:chOff x="11782425" y="10764838"/>
              <a:chExt cx="444501" cy="5662612"/>
            </a:xfrm>
          </p:grpSpPr>
          <p:sp>
            <p:nvSpPr>
              <p:cNvPr id="312" name="Freeform 267">
                <a:extLst>
                  <a:ext uri="{FF2B5EF4-FFF2-40B4-BE49-F238E27FC236}">
                    <a16:creationId xmlns:a16="http://schemas.microsoft.com/office/drawing/2014/main" id="{E6DBDB04-3D9C-480D-B172-F8FC2CC0B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82425" y="10764838"/>
                <a:ext cx="354013" cy="5507038"/>
              </a:xfrm>
              <a:custGeom>
                <a:avLst/>
                <a:gdLst>
                  <a:gd name="T0" fmla="*/ 0 w 223"/>
                  <a:gd name="T1" fmla="*/ 0 h 3469"/>
                  <a:gd name="T2" fmla="*/ 223 w 223"/>
                  <a:gd name="T3" fmla="*/ 321 h 3469"/>
                  <a:gd name="T4" fmla="*/ 223 w 223"/>
                  <a:gd name="T5" fmla="*/ 3469 h 3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" h="3469">
                    <a:moveTo>
                      <a:pt x="0" y="0"/>
                    </a:moveTo>
                    <a:lnTo>
                      <a:pt x="223" y="321"/>
                    </a:lnTo>
                    <a:lnTo>
                      <a:pt x="223" y="3469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7" name="Oval 282">
                <a:extLst>
                  <a:ext uri="{FF2B5EF4-FFF2-40B4-BE49-F238E27FC236}">
                    <a16:creationId xmlns:a16="http://schemas.microsoft.com/office/drawing/2014/main" id="{44CF0F82-525E-450A-B089-7F7B96141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7538" y="16246475"/>
                <a:ext cx="179388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72" name="Group 671">
            <a:extLst>
              <a:ext uri="{FF2B5EF4-FFF2-40B4-BE49-F238E27FC236}">
                <a16:creationId xmlns:a16="http://schemas.microsoft.com/office/drawing/2014/main" id="{9FBEDDE4-D134-4FD2-A216-43E5E748CDA4}"/>
              </a:ext>
            </a:extLst>
          </p:cNvPr>
          <p:cNvGrpSpPr/>
          <p:nvPr/>
        </p:nvGrpSpPr>
        <p:grpSpPr>
          <a:xfrm>
            <a:off x="6472982" y="4798041"/>
            <a:ext cx="636505" cy="3447601"/>
            <a:chOff x="12947650" y="9596438"/>
            <a:chExt cx="1273175" cy="6896100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id="{433CC86B-7878-47F0-9354-858FB0D8D273}"/>
                </a:ext>
              </a:extLst>
            </p:cNvPr>
            <p:cNvGrpSpPr/>
            <p:nvPr/>
          </p:nvGrpSpPr>
          <p:grpSpPr>
            <a:xfrm>
              <a:off x="12947650" y="12379325"/>
              <a:ext cx="506413" cy="3521076"/>
              <a:chOff x="12947650" y="12379325"/>
              <a:chExt cx="506413" cy="3521076"/>
            </a:xfrm>
          </p:grpSpPr>
          <p:sp>
            <p:nvSpPr>
              <p:cNvPr id="315" name="Freeform 270">
                <a:extLst>
                  <a:ext uri="{FF2B5EF4-FFF2-40B4-BE49-F238E27FC236}">
                    <a16:creationId xmlns:a16="http://schemas.microsoft.com/office/drawing/2014/main" id="{158081CB-4A42-47FD-A4A6-037CF8E86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38138" y="12379325"/>
                <a:ext cx="415925" cy="3368675"/>
              </a:xfrm>
              <a:custGeom>
                <a:avLst/>
                <a:gdLst>
                  <a:gd name="T0" fmla="*/ 262 w 262"/>
                  <a:gd name="T1" fmla="*/ 0 h 2122"/>
                  <a:gd name="T2" fmla="*/ 262 w 262"/>
                  <a:gd name="T3" fmla="*/ 1278 h 2122"/>
                  <a:gd name="T4" fmla="*/ 0 w 262"/>
                  <a:gd name="T5" fmla="*/ 1661 h 2122"/>
                  <a:gd name="T6" fmla="*/ 0 w 262"/>
                  <a:gd name="T7" fmla="*/ 2122 h 2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2" h="2122">
                    <a:moveTo>
                      <a:pt x="262" y="0"/>
                    </a:moveTo>
                    <a:lnTo>
                      <a:pt x="262" y="1278"/>
                    </a:lnTo>
                    <a:lnTo>
                      <a:pt x="0" y="1661"/>
                    </a:lnTo>
                    <a:lnTo>
                      <a:pt x="0" y="2122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" name="Oval 283">
                <a:extLst>
                  <a:ext uri="{FF2B5EF4-FFF2-40B4-BE49-F238E27FC236}">
                    <a16:creationId xmlns:a16="http://schemas.microsoft.com/office/drawing/2014/main" id="{C56987F3-0371-4706-8EB5-723C22F21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47650" y="15721013"/>
                <a:ext cx="180975" cy="179388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68" name="Group 567">
              <a:extLst>
                <a:ext uri="{FF2B5EF4-FFF2-40B4-BE49-F238E27FC236}">
                  <a16:creationId xmlns:a16="http://schemas.microsoft.com/office/drawing/2014/main" id="{03853F76-2F97-406B-AB57-07710F0313CF}"/>
                </a:ext>
              </a:extLst>
            </p:cNvPr>
            <p:cNvGrpSpPr/>
            <p:nvPr/>
          </p:nvGrpSpPr>
          <p:grpSpPr>
            <a:xfrm>
              <a:off x="13449300" y="9596438"/>
              <a:ext cx="771525" cy="6896100"/>
              <a:chOff x="13449300" y="9596438"/>
              <a:chExt cx="771525" cy="6896100"/>
            </a:xfrm>
          </p:grpSpPr>
          <p:sp>
            <p:nvSpPr>
              <p:cNvPr id="309" name="Freeform 264">
                <a:extLst>
                  <a:ext uri="{FF2B5EF4-FFF2-40B4-BE49-F238E27FC236}">
                    <a16:creationId xmlns:a16="http://schemas.microsoft.com/office/drawing/2014/main" id="{4DFC3A28-F8B5-4718-931B-B1E05FB8F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49300" y="9596438"/>
                <a:ext cx="681038" cy="6737350"/>
              </a:xfrm>
              <a:custGeom>
                <a:avLst/>
                <a:gdLst>
                  <a:gd name="T0" fmla="*/ 0 w 429"/>
                  <a:gd name="T1" fmla="*/ 0 h 4244"/>
                  <a:gd name="T2" fmla="*/ 0 w 429"/>
                  <a:gd name="T3" fmla="*/ 1750 h 4244"/>
                  <a:gd name="T4" fmla="*/ 429 w 429"/>
                  <a:gd name="T5" fmla="*/ 2371 h 4244"/>
                  <a:gd name="T6" fmla="*/ 429 w 429"/>
                  <a:gd name="T7" fmla="*/ 4244 h 4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9" h="4244">
                    <a:moveTo>
                      <a:pt x="0" y="0"/>
                    </a:moveTo>
                    <a:lnTo>
                      <a:pt x="0" y="1750"/>
                    </a:lnTo>
                    <a:lnTo>
                      <a:pt x="429" y="2371"/>
                    </a:lnTo>
                    <a:lnTo>
                      <a:pt x="429" y="4244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9" name="Oval 284">
                <a:extLst>
                  <a:ext uri="{FF2B5EF4-FFF2-40B4-BE49-F238E27FC236}">
                    <a16:creationId xmlns:a16="http://schemas.microsoft.com/office/drawing/2014/main" id="{7CB85354-F03E-44A7-9B3C-30CCFC14D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39850" y="16311563"/>
                <a:ext cx="180975" cy="180975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73" name="Group 672">
            <a:extLst>
              <a:ext uri="{FF2B5EF4-FFF2-40B4-BE49-F238E27FC236}">
                <a16:creationId xmlns:a16="http://schemas.microsoft.com/office/drawing/2014/main" id="{7D6A1A79-648D-4330-AC3C-D9B3BE4FADB3}"/>
              </a:ext>
            </a:extLst>
          </p:cNvPr>
          <p:cNvGrpSpPr/>
          <p:nvPr/>
        </p:nvGrpSpPr>
        <p:grpSpPr>
          <a:xfrm>
            <a:off x="6884091" y="4800421"/>
            <a:ext cx="382538" cy="2173005"/>
            <a:chOff x="13769975" y="9601200"/>
            <a:chExt cx="765176" cy="4346576"/>
          </a:xfrm>
          <a:effectLst>
            <a:outerShdw blurRad="152400" sx="102000" sy="102000" algn="ctr" rotWithShape="0">
              <a:schemeClr val="accent1">
                <a:alpha val="82000"/>
              </a:schemeClr>
            </a:outerShdw>
          </a:effectLst>
        </p:grpSpPr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id="{FF2A7DEE-2A51-414C-B71C-D681C72D8398}"/>
                </a:ext>
              </a:extLst>
            </p:cNvPr>
            <p:cNvGrpSpPr/>
            <p:nvPr/>
          </p:nvGrpSpPr>
          <p:grpSpPr>
            <a:xfrm>
              <a:off x="13769975" y="10509250"/>
              <a:ext cx="180975" cy="1768476"/>
              <a:chOff x="13769975" y="10509250"/>
              <a:chExt cx="180975" cy="1768476"/>
            </a:xfrm>
          </p:grpSpPr>
          <p:sp>
            <p:nvSpPr>
              <p:cNvPr id="316" name="Line 271">
                <a:extLst>
                  <a:ext uri="{FF2B5EF4-FFF2-40B4-BE49-F238E27FC236}">
                    <a16:creationId xmlns:a16="http://schemas.microsoft.com/office/drawing/2014/main" id="{B8B38206-0267-4846-9E1C-379740B3BB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60463" y="10509250"/>
                <a:ext cx="0" cy="1611313"/>
              </a:xfrm>
              <a:prstGeom prst="lin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0" name="Oval 285">
                <a:extLst>
                  <a:ext uri="{FF2B5EF4-FFF2-40B4-BE49-F238E27FC236}">
                    <a16:creationId xmlns:a16="http://schemas.microsoft.com/office/drawing/2014/main" id="{6EAEA196-79F3-492B-888F-DBE34F9FD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9975" y="12098338"/>
                <a:ext cx="180975" cy="179388"/>
              </a:xfrm>
              <a:prstGeom prst="ellipse">
                <a:avLst/>
              </a:prstGeom>
              <a:solidFill>
                <a:schemeClr val="accent1"/>
              </a:solidFill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71" name="Group 570">
              <a:extLst>
                <a:ext uri="{FF2B5EF4-FFF2-40B4-BE49-F238E27FC236}">
                  <a16:creationId xmlns:a16="http://schemas.microsoft.com/office/drawing/2014/main" id="{CC2888BF-3FDB-4CFC-AB3A-9DAA59417E14}"/>
                </a:ext>
              </a:extLst>
            </p:cNvPr>
            <p:cNvGrpSpPr/>
            <p:nvPr/>
          </p:nvGrpSpPr>
          <p:grpSpPr>
            <a:xfrm>
              <a:off x="13865225" y="9601200"/>
              <a:ext cx="669926" cy="4346576"/>
              <a:chOff x="13865225" y="9601200"/>
              <a:chExt cx="669926" cy="4346576"/>
            </a:xfrm>
          </p:grpSpPr>
          <p:sp>
            <p:nvSpPr>
              <p:cNvPr id="310" name="Freeform 265">
                <a:extLst>
                  <a:ext uri="{FF2B5EF4-FFF2-40B4-BE49-F238E27FC236}">
                    <a16:creationId xmlns:a16="http://schemas.microsoft.com/office/drawing/2014/main" id="{C5EBF497-BE53-4BCA-AEB9-C3BE8BAEB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5225" y="9601200"/>
                <a:ext cx="581025" cy="4186238"/>
              </a:xfrm>
              <a:custGeom>
                <a:avLst/>
                <a:gdLst>
                  <a:gd name="T0" fmla="*/ 0 w 366"/>
                  <a:gd name="T1" fmla="*/ 0 h 2637"/>
                  <a:gd name="T2" fmla="*/ 0 w 366"/>
                  <a:gd name="T3" fmla="*/ 572 h 2637"/>
                  <a:gd name="T4" fmla="*/ 366 w 366"/>
                  <a:gd name="T5" fmla="*/ 1104 h 2637"/>
                  <a:gd name="T6" fmla="*/ 366 w 366"/>
                  <a:gd name="T7" fmla="*/ 2637 h 2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6" h="2637">
                    <a:moveTo>
                      <a:pt x="0" y="0"/>
                    </a:moveTo>
                    <a:lnTo>
                      <a:pt x="0" y="572"/>
                    </a:lnTo>
                    <a:lnTo>
                      <a:pt x="366" y="1104"/>
                    </a:lnTo>
                    <a:lnTo>
                      <a:pt x="366" y="2637"/>
                    </a:lnTo>
                  </a:path>
                </a:pathLst>
              </a:cu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1" name="Oval 286">
                <a:extLst>
                  <a:ext uri="{FF2B5EF4-FFF2-40B4-BE49-F238E27FC236}">
                    <a16:creationId xmlns:a16="http://schemas.microsoft.com/office/drawing/2014/main" id="{E91E6AA0-DEB2-46A7-8099-6C60ABC0F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55763" y="13768388"/>
                <a:ext cx="179388" cy="179388"/>
              </a:xfrm>
              <a:prstGeom prst="ellipse">
                <a:avLst/>
              </a:prstGeom>
              <a:noFill/>
              <a:ln w="793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285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619" name="Freeform 290">
            <a:extLst>
              <a:ext uri="{FF2B5EF4-FFF2-40B4-BE49-F238E27FC236}">
                <a16:creationId xmlns:a16="http://schemas.microsoft.com/office/drawing/2014/main" id="{E959D78B-6957-44E4-B29D-2C2B5108D3E6}"/>
              </a:ext>
            </a:extLst>
          </p:cNvPr>
          <p:cNvSpPr>
            <a:spLocks/>
          </p:cNvSpPr>
          <p:nvPr/>
        </p:nvSpPr>
        <p:spPr bwMode="auto">
          <a:xfrm>
            <a:off x="4997945" y="2379292"/>
            <a:ext cx="2198270" cy="2098626"/>
          </a:xfrm>
          <a:custGeom>
            <a:avLst/>
            <a:gdLst>
              <a:gd name="T0" fmla="*/ 1480 w 1560"/>
              <a:gd name="T1" fmla="*/ 1490 h 1490"/>
              <a:gd name="T2" fmla="*/ 80 w 1560"/>
              <a:gd name="T3" fmla="*/ 1490 h 1490"/>
              <a:gd name="T4" fmla="*/ 0 w 1560"/>
              <a:gd name="T5" fmla="*/ 1410 h 1490"/>
              <a:gd name="T6" fmla="*/ 0 w 1560"/>
              <a:gd name="T7" fmla="*/ 80 h 1490"/>
              <a:gd name="T8" fmla="*/ 80 w 1560"/>
              <a:gd name="T9" fmla="*/ 0 h 1490"/>
              <a:gd name="T10" fmla="*/ 1480 w 1560"/>
              <a:gd name="T11" fmla="*/ 0 h 1490"/>
              <a:gd name="T12" fmla="*/ 1560 w 1560"/>
              <a:gd name="T13" fmla="*/ 80 h 1490"/>
              <a:gd name="T14" fmla="*/ 1560 w 1560"/>
              <a:gd name="T15" fmla="*/ 1410 h 1490"/>
              <a:gd name="T16" fmla="*/ 1480 w 1560"/>
              <a:gd name="T17" fmla="*/ 1490 h 1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0" h="1490">
                <a:moveTo>
                  <a:pt x="1480" y="1490"/>
                </a:moveTo>
                <a:cubicBezTo>
                  <a:pt x="80" y="1490"/>
                  <a:pt x="80" y="1490"/>
                  <a:pt x="80" y="1490"/>
                </a:cubicBezTo>
                <a:cubicBezTo>
                  <a:pt x="36" y="1490"/>
                  <a:pt x="0" y="1454"/>
                  <a:pt x="0" y="141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36"/>
                  <a:pt x="36" y="0"/>
                  <a:pt x="80" y="0"/>
                </a:cubicBezTo>
                <a:cubicBezTo>
                  <a:pt x="1480" y="0"/>
                  <a:pt x="1480" y="0"/>
                  <a:pt x="1480" y="0"/>
                </a:cubicBezTo>
                <a:cubicBezTo>
                  <a:pt x="1524" y="0"/>
                  <a:pt x="1560" y="36"/>
                  <a:pt x="1560" y="80"/>
                </a:cubicBezTo>
                <a:cubicBezTo>
                  <a:pt x="1560" y="1410"/>
                  <a:pt x="1560" y="1410"/>
                  <a:pt x="1560" y="1410"/>
                </a:cubicBezTo>
                <a:cubicBezTo>
                  <a:pt x="1560" y="1454"/>
                  <a:pt x="1524" y="1490"/>
                  <a:pt x="1480" y="14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079500" dist="457200" dir="8100000" algn="tr" rotWithShape="0">
              <a:schemeClr val="accent1">
                <a:lumMod val="75000"/>
                <a:alpha val="92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11A305-46FF-4592-A54A-C8BD92D7DEB8}"/>
              </a:ext>
            </a:extLst>
          </p:cNvPr>
          <p:cNvSpPr txBox="1"/>
          <p:nvPr/>
        </p:nvSpPr>
        <p:spPr>
          <a:xfrm>
            <a:off x="4998869" y="2950760"/>
            <a:ext cx="21909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A3585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ГЕЙМИФИКАЦИЯ</a:t>
            </a:r>
          </a:p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АДАПТИВНОСТЬ АНИМАЦИЯ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A3585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ИНТЕРАКТИВ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C877DE-44D6-B8FD-5571-6629B66E9704}"/>
              </a:ext>
            </a:extLst>
          </p:cNvPr>
          <p:cNvSpPr/>
          <p:nvPr/>
        </p:nvSpPr>
        <p:spPr>
          <a:xfrm>
            <a:off x="11575337" y="1449797"/>
            <a:ext cx="599424" cy="451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D264CF7-2DBD-8756-C001-881CE4905D46}"/>
              </a:ext>
            </a:extLst>
          </p:cNvPr>
          <p:cNvSpPr/>
          <p:nvPr/>
        </p:nvSpPr>
        <p:spPr>
          <a:xfrm>
            <a:off x="46320" y="2226343"/>
            <a:ext cx="599424" cy="451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42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90431E-6 5.55556E-7 L 4.90431E-6 0.25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23903E-6 -2.59259E-6 L -0.09185 0.00116 " pathEditMode="relative" rAng="0" ptsTypes="AA">
                                      <p:cBhvr>
                                        <p:cTn id="18" dur="1500" spd="-1000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6" y="5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90431E-6 -1.48148E-6 L -6.50957E-5 -0.16342 " pathEditMode="relative" rAng="0" ptsTypes="AA">
                                      <p:cBhvr>
                                        <p:cTn id="22" dur="1500" spd="-1000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817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43041E-6 -2.59259E-6 L 0.097 -0.00127 " pathEditMode="relative" rAng="0" ptsTypes="AA">
                                      <p:cBhvr>
                                        <p:cTn id="26" dur="1500" spd="-1000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0" y="-6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3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3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7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0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3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13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14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1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F89DC96-E078-A045-B61D-EEC64241C329}"/>
              </a:ext>
            </a:extLst>
          </p:cNvPr>
          <p:cNvSpPr txBox="1"/>
          <p:nvPr/>
        </p:nvSpPr>
        <p:spPr>
          <a:xfrm>
            <a:off x="1102680" y="762000"/>
            <a:ext cx="9986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Вытяните билет</a:t>
            </a:r>
          </a:p>
        </p:txBody>
      </p:sp>
      <p:sp>
        <p:nvSpPr>
          <p:cNvPr id="12" name="Сердце 11">
            <a:extLst>
              <a:ext uri="{FF2B5EF4-FFF2-40B4-BE49-F238E27FC236}">
                <a16:creationId xmlns:a16="http://schemas.microsoft.com/office/drawing/2014/main" id="{230DBBB6-584E-A9F9-BD4E-2DEEEC5C282C}"/>
              </a:ext>
            </a:extLst>
          </p:cNvPr>
          <p:cNvSpPr/>
          <p:nvPr/>
        </p:nvSpPr>
        <p:spPr>
          <a:xfrm>
            <a:off x="717036" y="2899367"/>
            <a:ext cx="2257042" cy="2169744"/>
          </a:xfrm>
          <a:prstGeom prst="heart">
            <a:avLst/>
          </a:prstGeom>
          <a:ln w="28575">
            <a:solidFill>
              <a:srgbClr val="4B41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algn="ctr"/>
            <a:endParaRPr lang="ru-RU" sz="1200" dirty="0">
              <a:solidFill>
                <a:srgbClr val="202020"/>
              </a:solidFill>
              <a:latin typeface="Century Gothic" panose="020B0502020202020204" pitchFamily="34" charset="0"/>
            </a:endParaRPr>
          </a:p>
          <a:p>
            <a:pPr algn="ctr"/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Напишите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в чат нравится ли вам интенсив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algn="ctr"/>
            <a:endParaRPr lang="ru-RU" dirty="0"/>
          </a:p>
        </p:txBody>
      </p:sp>
      <p:sp>
        <p:nvSpPr>
          <p:cNvPr id="17" name="Блок 1">
            <a:extLst>
              <a:ext uri="{FF2B5EF4-FFF2-40B4-BE49-F238E27FC236}">
                <a16:creationId xmlns:a16="http://schemas.microsoft.com/office/drawing/2014/main" id="{E4BEE69B-7C15-6912-4BE5-903F579FE713}"/>
              </a:ext>
            </a:extLst>
          </p:cNvPr>
          <p:cNvSpPr/>
          <p:nvPr/>
        </p:nvSpPr>
        <p:spPr>
          <a:xfrm>
            <a:off x="579671" y="3507872"/>
            <a:ext cx="2514600" cy="2514600"/>
          </a:xfrm>
          <a:prstGeom prst="hear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1</a:t>
            </a:r>
          </a:p>
        </p:txBody>
      </p:sp>
      <p:sp>
        <p:nvSpPr>
          <p:cNvPr id="18" name="Сердце 17">
            <a:extLst>
              <a:ext uri="{FF2B5EF4-FFF2-40B4-BE49-F238E27FC236}">
                <a16:creationId xmlns:a16="http://schemas.microsoft.com/office/drawing/2014/main" id="{80561C30-419A-5778-BDFC-F3035102C737}"/>
              </a:ext>
            </a:extLst>
          </p:cNvPr>
          <p:cNvSpPr/>
          <p:nvPr/>
        </p:nvSpPr>
        <p:spPr>
          <a:xfrm>
            <a:off x="3520094" y="2899367"/>
            <a:ext cx="2257042" cy="2169744"/>
          </a:xfrm>
          <a:prstGeom prst="heart">
            <a:avLst/>
          </a:prstGeom>
          <a:ln w="28575">
            <a:solidFill>
              <a:srgbClr val="4B41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lang="ru-RU" sz="1200" dirty="0">
                <a:solidFill>
                  <a:srgbClr val="202020"/>
                </a:solidFill>
                <a:latin typeface="Century Gothic" panose="020B0502020202020204" pitchFamily="34" charset="0"/>
              </a:rPr>
              <a:t>Знаете что такое триггер и анимация?</a:t>
            </a:r>
          </a:p>
        </p:txBody>
      </p:sp>
      <p:sp>
        <p:nvSpPr>
          <p:cNvPr id="19" name="Блок 1">
            <a:extLst>
              <a:ext uri="{FF2B5EF4-FFF2-40B4-BE49-F238E27FC236}">
                <a16:creationId xmlns:a16="http://schemas.microsoft.com/office/drawing/2014/main" id="{6E9B6890-ECA4-FECD-F30B-17FDC40D373F}"/>
              </a:ext>
            </a:extLst>
          </p:cNvPr>
          <p:cNvSpPr/>
          <p:nvPr/>
        </p:nvSpPr>
        <p:spPr>
          <a:xfrm>
            <a:off x="3382729" y="3507872"/>
            <a:ext cx="2514600" cy="2514600"/>
          </a:xfrm>
          <a:prstGeom prst="hear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2</a:t>
            </a:r>
          </a:p>
        </p:txBody>
      </p:sp>
      <p:sp>
        <p:nvSpPr>
          <p:cNvPr id="20" name="Сердце 19">
            <a:extLst>
              <a:ext uri="{FF2B5EF4-FFF2-40B4-BE49-F238E27FC236}">
                <a16:creationId xmlns:a16="http://schemas.microsoft.com/office/drawing/2014/main" id="{14626B6C-A8FB-5D11-1AFB-8AD7C32189C1}"/>
              </a:ext>
            </a:extLst>
          </p:cNvPr>
          <p:cNvSpPr/>
          <p:nvPr/>
        </p:nvSpPr>
        <p:spPr>
          <a:xfrm>
            <a:off x="6385765" y="2896695"/>
            <a:ext cx="2257042" cy="2169744"/>
          </a:xfrm>
          <a:prstGeom prst="heart">
            <a:avLst/>
          </a:prstGeom>
          <a:ln w="28575">
            <a:solidFill>
              <a:srgbClr val="4B41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algn="ctr"/>
            <a:endParaRPr lang="ru-RU" sz="1200" dirty="0">
              <a:solidFill>
                <a:srgbClr val="202020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r>
              <a:rPr lang="ru-RU" sz="1200" dirty="0">
                <a:solidFill>
                  <a:srgbClr val="202020"/>
                </a:solidFill>
                <a:latin typeface="Century Gothic" panose="020B0502020202020204" pitchFamily="34" charset="0"/>
              </a:rPr>
              <a:t>Запомнили ли вы как меня зовут?</a:t>
            </a:r>
          </a:p>
          <a:p>
            <a:pPr algn="ctr"/>
            <a:endParaRPr lang="ru-RU" dirty="0"/>
          </a:p>
        </p:txBody>
      </p:sp>
      <p:sp>
        <p:nvSpPr>
          <p:cNvPr id="22" name="Блок 1">
            <a:extLst>
              <a:ext uri="{FF2B5EF4-FFF2-40B4-BE49-F238E27FC236}">
                <a16:creationId xmlns:a16="http://schemas.microsoft.com/office/drawing/2014/main" id="{E00C6C05-1B5F-8B2F-2B43-A7E5C2B026DE}"/>
              </a:ext>
            </a:extLst>
          </p:cNvPr>
          <p:cNvSpPr/>
          <p:nvPr/>
        </p:nvSpPr>
        <p:spPr>
          <a:xfrm>
            <a:off x="6248400" y="3505200"/>
            <a:ext cx="2514600" cy="2514600"/>
          </a:xfrm>
          <a:prstGeom prst="hear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3</a:t>
            </a:r>
          </a:p>
        </p:txBody>
      </p:sp>
      <p:sp>
        <p:nvSpPr>
          <p:cNvPr id="23" name="Сердце 22">
            <a:extLst>
              <a:ext uri="{FF2B5EF4-FFF2-40B4-BE49-F238E27FC236}">
                <a16:creationId xmlns:a16="http://schemas.microsoft.com/office/drawing/2014/main" id="{718107C6-EE31-AA81-AFBC-27EB03AB7D5C}"/>
              </a:ext>
            </a:extLst>
          </p:cNvPr>
          <p:cNvSpPr/>
          <p:nvPr/>
        </p:nvSpPr>
        <p:spPr>
          <a:xfrm>
            <a:off x="9251436" y="2895600"/>
            <a:ext cx="2257042" cy="2169744"/>
          </a:xfrm>
          <a:prstGeom prst="heart">
            <a:avLst/>
          </a:prstGeom>
          <a:ln w="28575">
            <a:solidFill>
              <a:srgbClr val="4B41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algn="ctr"/>
            <a:endParaRPr lang="ru-RU" sz="1200" dirty="0">
              <a:solidFill>
                <a:srgbClr val="202020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r>
              <a:rPr lang="ru-RU" sz="1200" dirty="0">
                <a:solidFill>
                  <a:srgbClr val="202020"/>
                </a:solidFill>
                <a:latin typeface="Century Gothic" panose="020B0502020202020204" pitchFamily="34" charset="0"/>
              </a:rPr>
              <a:t>Напишите </a:t>
            </a:r>
          </a:p>
          <a:p>
            <a:pPr lvl="0" algn="ctr">
              <a:defRPr/>
            </a:pPr>
            <a:r>
              <a:rPr lang="ru-RU" sz="1200" dirty="0">
                <a:solidFill>
                  <a:srgbClr val="202020"/>
                </a:solidFill>
                <a:latin typeface="Century Gothic" panose="020B0502020202020204" pitchFamily="34" charset="0"/>
              </a:rPr>
              <a:t>1 сервис-помощник в чат</a:t>
            </a:r>
            <a:endParaRPr lang="en" sz="1050" dirty="0">
              <a:solidFill>
                <a:srgbClr val="202020"/>
              </a:solidFill>
              <a:latin typeface="Century Gothic" panose="020B0502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24" name="Блок 1">
            <a:extLst>
              <a:ext uri="{FF2B5EF4-FFF2-40B4-BE49-F238E27FC236}">
                <a16:creationId xmlns:a16="http://schemas.microsoft.com/office/drawing/2014/main" id="{9E5923E6-B0FA-CEA6-BD3C-EB9E55F5BBC7}"/>
              </a:ext>
            </a:extLst>
          </p:cNvPr>
          <p:cNvSpPr/>
          <p:nvPr/>
        </p:nvSpPr>
        <p:spPr>
          <a:xfrm>
            <a:off x="9114071" y="3504105"/>
            <a:ext cx="2514600" cy="2514600"/>
          </a:xfrm>
          <a:prstGeom prst="hear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23265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2.08333E-6 -0.12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96296E-6 L 5.55112E-17 -0.127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3.95833E-6 -0.127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-2.08333E-6 -0.1277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0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1F61D7-B837-1344-B673-90E37C7F2788}"/>
              </a:ext>
            </a:extLst>
          </p:cNvPr>
          <p:cNvSpPr/>
          <p:nvPr/>
        </p:nvSpPr>
        <p:spPr>
          <a:xfrm>
            <a:off x="2371106" y="2127348"/>
            <a:ext cx="7449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" panose="02000503040000020004" pitchFamily="2" charset="0"/>
              </a:rPr>
              <a:t>Еще один формат теста</a:t>
            </a:r>
          </a:p>
        </p:txBody>
      </p:sp>
      <p:sp>
        <p:nvSpPr>
          <p:cNvPr id="13" name="Скругленный прямоугольник 12">
            <a:hlinkClick r:id="rId2" action="ppaction://hlinksldjump"/>
            <a:extLst>
              <a:ext uri="{FF2B5EF4-FFF2-40B4-BE49-F238E27FC236}">
                <a16:creationId xmlns:a16="http://schemas.microsoft.com/office/drawing/2014/main" id="{24058F0B-CD36-E34E-9BE7-C48A99309E95}"/>
              </a:ext>
            </a:extLst>
          </p:cNvPr>
          <p:cNvSpPr/>
          <p:nvPr/>
        </p:nvSpPr>
        <p:spPr>
          <a:xfrm>
            <a:off x="4946833" y="4236915"/>
            <a:ext cx="2298333" cy="489858"/>
          </a:xfrm>
          <a:prstGeom prst="roundRect">
            <a:avLst>
              <a:gd name="adj" fmla="val 8975"/>
            </a:avLst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 Medium" panose="02000503040000020004" pitchFamily="2" charset="0"/>
              </a:rPr>
              <a:t>Начать</a:t>
            </a:r>
          </a:p>
        </p:txBody>
      </p:sp>
    </p:spTree>
    <p:extLst>
      <p:ext uri="{BB962C8B-B14F-4D97-AF65-F5344CB8AC3E}">
        <p14:creationId xmlns:p14="http://schemas.microsoft.com/office/powerpoint/2010/main" val="351826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hlinkClick r:id="rId2" action="ppaction://hlinksldjump"/>
            <a:extLst>
              <a:ext uri="{FF2B5EF4-FFF2-40B4-BE49-F238E27FC236}">
                <a16:creationId xmlns:a16="http://schemas.microsoft.com/office/drawing/2014/main" id="{97113BCF-C938-E8D9-035A-2FB79084C5CD}"/>
              </a:ext>
            </a:extLst>
          </p:cNvPr>
          <p:cNvSpPr/>
          <p:nvPr/>
        </p:nvSpPr>
        <p:spPr>
          <a:xfrm>
            <a:off x="2987106" y="3400023"/>
            <a:ext cx="2795807" cy="4898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Вид</a:t>
            </a:r>
          </a:p>
        </p:txBody>
      </p:sp>
      <p:sp>
        <p:nvSpPr>
          <p:cNvPr id="3" name="Прямоугольник: скругленные углы 2">
            <a:hlinkClick r:id="rId3" action="ppaction://hlinksldjump"/>
            <a:extLst>
              <a:ext uri="{FF2B5EF4-FFF2-40B4-BE49-F238E27FC236}">
                <a16:creationId xmlns:a16="http://schemas.microsoft.com/office/drawing/2014/main" id="{035DE503-46D9-2DB4-2500-CC0723A1B65E}"/>
              </a:ext>
            </a:extLst>
          </p:cNvPr>
          <p:cNvSpPr/>
          <p:nvPr/>
        </p:nvSpPr>
        <p:spPr>
          <a:xfrm>
            <a:off x="6409086" y="3400023"/>
            <a:ext cx="2795807" cy="4898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Конструктор</a:t>
            </a:r>
          </a:p>
        </p:txBody>
      </p:sp>
      <p:sp>
        <p:nvSpPr>
          <p:cNvPr id="5" name="Прямоугольник: скругленные углы 4">
            <a:hlinkClick r:id="rId4" action="ppaction://hlinksldjump"/>
            <a:extLst>
              <a:ext uri="{FF2B5EF4-FFF2-40B4-BE49-F238E27FC236}">
                <a16:creationId xmlns:a16="http://schemas.microsoft.com/office/drawing/2014/main" id="{3BBE8A25-038E-D718-BE2F-B972D1FEB156}"/>
              </a:ext>
            </a:extLst>
          </p:cNvPr>
          <p:cNvSpPr/>
          <p:nvPr/>
        </p:nvSpPr>
        <p:spPr>
          <a:xfrm>
            <a:off x="2987106" y="4178352"/>
            <a:ext cx="2795807" cy="4898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Анимация</a:t>
            </a:r>
          </a:p>
        </p:txBody>
      </p:sp>
      <p:sp>
        <p:nvSpPr>
          <p:cNvPr id="6" name="Прямоугольник: скругленные углы 5">
            <a:hlinkClick r:id="rId5" action="ppaction://hlinksldjump"/>
            <a:extLst>
              <a:ext uri="{FF2B5EF4-FFF2-40B4-BE49-F238E27FC236}">
                <a16:creationId xmlns:a16="http://schemas.microsoft.com/office/drawing/2014/main" id="{2DE8CB08-4060-CAAF-DA41-A7C87D0B90DD}"/>
              </a:ext>
            </a:extLst>
          </p:cNvPr>
          <p:cNvSpPr/>
          <p:nvPr/>
        </p:nvSpPr>
        <p:spPr>
          <a:xfrm>
            <a:off x="6409086" y="4178352"/>
            <a:ext cx="2795807" cy="4898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Вставка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1F61D7-B837-1344-B673-90E37C7F2788}"/>
              </a:ext>
            </a:extLst>
          </p:cNvPr>
          <p:cNvSpPr/>
          <p:nvPr/>
        </p:nvSpPr>
        <p:spPr>
          <a:xfrm>
            <a:off x="596848" y="652393"/>
            <a:ext cx="110617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prstClr val="black"/>
                </a:solidFill>
                <a:latin typeface="Century Gothic" panose="020B0502020202020204" pitchFamily="34" charset="0"/>
                <a:cs typeface="Gotham Pro" panose="02000503040000020004" pitchFamily="2" charset="0"/>
              </a:rPr>
              <a:t>Какой инструмент в Power Point позволяет добавить мультимедийный контент к слайдам?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844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7113BCF-C938-E8D9-035A-2FB79084C5CD}"/>
              </a:ext>
            </a:extLst>
          </p:cNvPr>
          <p:cNvSpPr/>
          <p:nvPr/>
        </p:nvSpPr>
        <p:spPr>
          <a:xfrm>
            <a:off x="2987106" y="3400023"/>
            <a:ext cx="2795807" cy="48985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Вид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35DE503-46D9-2DB4-2500-CC0723A1B65E}"/>
              </a:ext>
            </a:extLst>
          </p:cNvPr>
          <p:cNvSpPr/>
          <p:nvPr/>
        </p:nvSpPr>
        <p:spPr>
          <a:xfrm>
            <a:off x="6409086" y="3400023"/>
            <a:ext cx="2795807" cy="4898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Конструктор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BBE8A25-038E-D718-BE2F-B972D1FEB156}"/>
              </a:ext>
            </a:extLst>
          </p:cNvPr>
          <p:cNvSpPr/>
          <p:nvPr/>
        </p:nvSpPr>
        <p:spPr>
          <a:xfrm>
            <a:off x="2987106" y="4178352"/>
            <a:ext cx="2795807" cy="4898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Анимация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DE8CB08-4060-CAAF-DA41-A7C87D0B90DD}"/>
              </a:ext>
            </a:extLst>
          </p:cNvPr>
          <p:cNvSpPr/>
          <p:nvPr/>
        </p:nvSpPr>
        <p:spPr>
          <a:xfrm>
            <a:off x="6409086" y="4178352"/>
            <a:ext cx="2795807" cy="4898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Вставка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1F61D7-B837-1344-B673-90E37C7F2788}"/>
              </a:ext>
            </a:extLst>
          </p:cNvPr>
          <p:cNvSpPr/>
          <p:nvPr/>
        </p:nvSpPr>
        <p:spPr>
          <a:xfrm>
            <a:off x="596848" y="652393"/>
            <a:ext cx="110617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prstClr val="black"/>
                </a:solidFill>
                <a:latin typeface="Century Gothic" panose="020B0502020202020204" pitchFamily="34" charset="0"/>
                <a:cs typeface="Gotham Pro" panose="02000503040000020004" pitchFamily="2" charset="0"/>
              </a:rPr>
              <a:t>Какой пункт в шапке Power Point позволяет добавить мультимедийный контент к слайдам?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14A86B3-028C-CF9A-AD94-9F631C896A95}"/>
              </a:ext>
            </a:extLst>
          </p:cNvPr>
          <p:cNvSpPr/>
          <p:nvPr/>
        </p:nvSpPr>
        <p:spPr>
          <a:xfrm>
            <a:off x="4912349" y="5105400"/>
            <a:ext cx="2430747" cy="4898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" panose="02000503040000020004" pitchFamily="2" charset="0"/>
              </a:rPr>
              <a:t>❌ </a:t>
            </a:r>
            <a:r>
              <a:rPr lang="ru-RU" dirty="0">
                <a:solidFill>
                  <a:srgbClr val="C00000"/>
                </a:solidFill>
              </a:rPr>
              <a:t>Не верно!</a:t>
            </a:r>
          </a:p>
        </p:txBody>
      </p:sp>
      <p:sp>
        <p:nvSpPr>
          <p:cNvPr id="9" name="Прямоугольник: скругленные углы 8">
            <a:hlinkClick r:id="rId2" action="ppaction://hlinksldjump"/>
            <a:extLst>
              <a:ext uri="{FF2B5EF4-FFF2-40B4-BE49-F238E27FC236}">
                <a16:creationId xmlns:a16="http://schemas.microsoft.com/office/drawing/2014/main" id="{5A8D2046-B767-B76D-9C2E-BA9745E29418}"/>
              </a:ext>
            </a:extLst>
          </p:cNvPr>
          <p:cNvSpPr/>
          <p:nvPr/>
        </p:nvSpPr>
        <p:spPr>
          <a:xfrm>
            <a:off x="8610600" y="5715000"/>
            <a:ext cx="1752600" cy="3531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Еще раз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3CF1664-152B-D82A-0C7D-472FA3204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" b="98333" l="111" r="98778">
                        <a14:foregroundMark x1="61444" y1="17889" x2="66000" y2="12333"/>
                        <a14:foregroundMark x1="66000" y1="12333" x2="79889" y2="21889"/>
                        <a14:foregroundMark x1="79889" y1="21889" x2="74444" y2="35000"/>
                        <a14:foregroundMark x1="74444" y1="35000" x2="92778" y2="57111"/>
                        <a14:foregroundMark x1="92778" y1="57111" x2="77889" y2="89333"/>
                        <a14:foregroundMark x1="77889" y1="89333" x2="28222" y2="94667"/>
                        <a14:foregroundMark x1="28222" y1="94667" x2="19778" y2="75000"/>
                        <a14:foregroundMark x1="19778" y1="75000" x2="25667" y2="60667"/>
                        <a14:foregroundMark x1="64111" y1="16333" x2="43000" y2="7889"/>
                        <a14:foregroundMark x1="43000" y1="7889" x2="42667" y2="7889"/>
                        <a14:foregroundMark x1="58333" y1="6222" x2="75333" y2="5556"/>
                        <a14:foregroundMark x1="75333" y1="5556" x2="77333" y2="9444"/>
                        <a14:foregroundMark x1="80000" y1="12667" x2="86111" y2="17778"/>
                        <a14:foregroundMark x1="55556" y1="5333" x2="81667" y2="2778"/>
                        <a14:foregroundMark x1="81667" y1="2778" x2="81889" y2="4222"/>
                        <a14:foregroundMark x1="56111" y1="667" x2="50444" y2="7778"/>
                        <a14:foregroundMark x1="35000" y1="40000" x2="21333" y2="42222"/>
                        <a14:foregroundMark x1="21333" y1="42222" x2="21000" y2="42444"/>
                        <a14:foregroundMark x1="16000" y1="52000" x2="9222" y2="80000"/>
                        <a14:foregroundMark x1="9222" y1="80000" x2="11556" y2="94667"/>
                        <a14:foregroundMark x1="11556" y1="94667" x2="51667" y2="95667"/>
                        <a14:foregroundMark x1="51667" y1="95667" x2="61667" y2="94444"/>
                        <a14:foregroundMark x1="43889" y1="95778" x2="65667" y2="96333"/>
                        <a14:foregroundMark x1="65667" y1="96333" x2="94000" y2="95111"/>
                        <a14:foregroundMark x1="94000" y1="95111" x2="96000" y2="53889"/>
                        <a14:foregroundMark x1="96000" y1="53889" x2="93889" y2="47333"/>
                        <a14:foregroundMark x1="6667" y1="84444" x2="33556" y2="94889"/>
                        <a14:foregroundMark x1="33556" y1="94889" x2="72222" y2="94111"/>
                        <a14:foregroundMark x1="95556" y1="95111" x2="11444" y2="97111"/>
                        <a14:foregroundMark x1="11444" y1="97111" x2="1778" y2="93444"/>
                        <a14:foregroundMark x1="1778" y1="93444" x2="7667" y2="76333"/>
                        <a14:foregroundMark x1="92667" y1="45444" x2="97000" y2="52222"/>
                        <a14:foregroundMark x1="97000" y1="52222" x2="99667" y2="84556"/>
                        <a14:foregroundMark x1="99667" y1="84556" x2="96889" y2="97000"/>
                        <a14:foregroundMark x1="96889" y1="97000" x2="333" y2="98444"/>
                        <a14:foregroundMark x1="333" y1="98444" x2="222" y2="98222"/>
                        <a14:foregroundMark x1="93444" y1="46000" x2="98778" y2="48000"/>
                        <a14:foregroundMark x1="86444" y1="17111" x2="85000" y2="19333"/>
                        <a14:foregroundMark x1="82444" y1="89889" x2="29556" y2="85889"/>
                        <a14:foregroundMark x1="29556" y1="85889" x2="29556" y2="85889"/>
                        <a14:foregroundMark x1="80222" y1="89778" x2="87111" y2="90222"/>
                        <a14:foregroundMark x1="87111" y1="90222" x2="85667" y2="86333"/>
                        <a14:foregroundMark x1="79444" y1="89556" x2="82778" y2="96000"/>
                        <a14:foregroundMark x1="82778" y1="96000" x2="77444" y2="91000"/>
                        <a14:foregroundMark x1="83222" y1="6333" x2="83667" y2="14000"/>
                        <a14:foregroundMark x1="83667" y1="14000" x2="83444" y2="15111"/>
                        <a14:backgroundMark x1="19236" y1="40711" x2="11111" y2="50222"/>
                        <a14:backgroundMark x1="19796" y1="40055" x2="19492" y2="40411"/>
                        <a14:backgroundMark x1="38444" y1="18222" x2="19956" y2="39867"/>
                        <a14:backgroundMark x1="14488" y1="41102" x2="1260" y2="74016"/>
                        <a14:backgroundMark x1="91024" y1="4094" x2="97480" y2="39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" y="4222722"/>
            <a:ext cx="2635278" cy="263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83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7113BCF-C938-E8D9-035A-2FB79084C5CD}"/>
              </a:ext>
            </a:extLst>
          </p:cNvPr>
          <p:cNvSpPr/>
          <p:nvPr/>
        </p:nvSpPr>
        <p:spPr>
          <a:xfrm>
            <a:off x="2987106" y="3400023"/>
            <a:ext cx="2795807" cy="4898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Вид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35DE503-46D9-2DB4-2500-CC0723A1B65E}"/>
              </a:ext>
            </a:extLst>
          </p:cNvPr>
          <p:cNvSpPr/>
          <p:nvPr/>
        </p:nvSpPr>
        <p:spPr>
          <a:xfrm>
            <a:off x="6409086" y="3400023"/>
            <a:ext cx="2795807" cy="4898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Конструктор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BBE8A25-038E-D718-BE2F-B972D1FEB156}"/>
              </a:ext>
            </a:extLst>
          </p:cNvPr>
          <p:cNvSpPr/>
          <p:nvPr/>
        </p:nvSpPr>
        <p:spPr>
          <a:xfrm>
            <a:off x="2987106" y="4178352"/>
            <a:ext cx="2795807" cy="48985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Анимация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DE8CB08-4060-CAAF-DA41-A7C87D0B90DD}"/>
              </a:ext>
            </a:extLst>
          </p:cNvPr>
          <p:cNvSpPr/>
          <p:nvPr/>
        </p:nvSpPr>
        <p:spPr>
          <a:xfrm>
            <a:off x="6409086" y="4178352"/>
            <a:ext cx="2795807" cy="4898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Вставка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1F61D7-B837-1344-B673-90E37C7F2788}"/>
              </a:ext>
            </a:extLst>
          </p:cNvPr>
          <p:cNvSpPr/>
          <p:nvPr/>
        </p:nvSpPr>
        <p:spPr>
          <a:xfrm>
            <a:off x="596848" y="652393"/>
            <a:ext cx="110617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prstClr val="black"/>
                </a:solidFill>
                <a:latin typeface="Century Gothic" panose="020B0502020202020204" pitchFamily="34" charset="0"/>
                <a:cs typeface="Gotham Pro" panose="02000503040000020004" pitchFamily="2" charset="0"/>
              </a:rPr>
              <a:t>Какой пункт в шапке Power Point позволяет добавить мультимедийный контент к слайдам?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14A86B3-028C-CF9A-AD94-9F631C896A95}"/>
              </a:ext>
            </a:extLst>
          </p:cNvPr>
          <p:cNvSpPr/>
          <p:nvPr/>
        </p:nvSpPr>
        <p:spPr>
          <a:xfrm>
            <a:off x="4912349" y="5105400"/>
            <a:ext cx="2430747" cy="4898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" panose="02000503040000020004" pitchFamily="2" charset="0"/>
              </a:rPr>
              <a:t>❌ </a:t>
            </a:r>
            <a:r>
              <a:rPr lang="ru-RU" dirty="0">
                <a:solidFill>
                  <a:srgbClr val="C00000"/>
                </a:solidFill>
              </a:rPr>
              <a:t>Не верно!</a:t>
            </a:r>
          </a:p>
        </p:txBody>
      </p:sp>
      <p:sp>
        <p:nvSpPr>
          <p:cNvPr id="7" name="Прямоугольник: скругленные углы 6">
            <a:hlinkClick r:id="rId2" action="ppaction://hlinksldjump"/>
            <a:extLst>
              <a:ext uri="{FF2B5EF4-FFF2-40B4-BE49-F238E27FC236}">
                <a16:creationId xmlns:a16="http://schemas.microsoft.com/office/drawing/2014/main" id="{9C233CEB-676A-78DE-89F8-F65027D49125}"/>
              </a:ext>
            </a:extLst>
          </p:cNvPr>
          <p:cNvSpPr/>
          <p:nvPr/>
        </p:nvSpPr>
        <p:spPr>
          <a:xfrm>
            <a:off x="8610600" y="5715000"/>
            <a:ext cx="1752600" cy="3531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Еще раз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8DF2B2A-1D83-993D-B18E-F904D62BE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" b="98333" l="111" r="98778">
                        <a14:foregroundMark x1="61444" y1="17889" x2="66000" y2="12333"/>
                        <a14:foregroundMark x1="66000" y1="12333" x2="79889" y2="21889"/>
                        <a14:foregroundMark x1="79889" y1="21889" x2="74444" y2="35000"/>
                        <a14:foregroundMark x1="74444" y1="35000" x2="92778" y2="57111"/>
                        <a14:foregroundMark x1="92778" y1="57111" x2="77889" y2="89333"/>
                        <a14:foregroundMark x1="77889" y1="89333" x2="28222" y2="94667"/>
                        <a14:foregroundMark x1="28222" y1="94667" x2="19778" y2="75000"/>
                        <a14:foregroundMark x1="19778" y1="75000" x2="25667" y2="60667"/>
                        <a14:foregroundMark x1="64111" y1="16333" x2="43000" y2="7889"/>
                        <a14:foregroundMark x1="43000" y1="7889" x2="42667" y2="7889"/>
                        <a14:foregroundMark x1="58333" y1="6222" x2="75333" y2="5556"/>
                        <a14:foregroundMark x1="75333" y1="5556" x2="77333" y2="9444"/>
                        <a14:foregroundMark x1="80000" y1="12667" x2="86111" y2="17778"/>
                        <a14:foregroundMark x1="55556" y1="5333" x2="81667" y2="2778"/>
                        <a14:foregroundMark x1="81667" y1="2778" x2="81889" y2="4222"/>
                        <a14:foregroundMark x1="56111" y1="667" x2="50444" y2="7778"/>
                        <a14:foregroundMark x1="35000" y1="40000" x2="21333" y2="42222"/>
                        <a14:foregroundMark x1="21333" y1="42222" x2="21000" y2="42444"/>
                        <a14:foregroundMark x1="16000" y1="52000" x2="9222" y2="80000"/>
                        <a14:foregroundMark x1="9222" y1="80000" x2="11556" y2="94667"/>
                        <a14:foregroundMark x1="11556" y1="94667" x2="51667" y2="95667"/>
                        <a14:foregroundMark x1="51667" y1="95667" x2="61667" y2="94444"/>
                        <a14:foregroundMark x1="43889" y1="95778" x2="65667" y2="96333"/>
                        <a14:foregroundMark x1="65667" y1="96333" x2="94000" y2="95111"/>
                        <a14:foregroundMark x1="94000" y1="95111" x2="96000" y2="53889"/>
                        <a14:foregroundMark x1="96000" y1="53889" x2="93889" y2="47333"/>
                        <a14:foregroundMark x1="6667" y1="84444" x2="33556" y2="94889"/>
                        <a14:foregroundMark x1="33556" y1="94889" x2="72222" y2="94111"/>
                        <a14:foregroundMark x1="95556" y1="95111" x2="11444" y2="97111"/>
                        <a14:foregroundMark x1="11444" y1="97111" x2="1778" y2="93444"/>
                        <a14:foregroundMark x1="1778" y1="93444" x2="7667" y2="76333"/>
                        <a14:foregroundMark x1="92667" y1="45444" x2="97000" y2="52222"/>
                        <a14:foregroundMark x1="97000" y1="52222" x2="99667" y2="84556"/>
                        <a14:foregroundMark x1="99667" y1="84556" x2="96889" y2="97000"/>
                        <a14:foregroundMark x1="96889" y1="97000" x2="333" y2="98444"/>
                        <a14:foregroundMark x1="333" y1="98444" x2="222" y2="98222"/>
                        <a14:foregroundMark x1="93444" y1="46000" x2="98778" y2="48000"/>
                        <a14:foregroundMark x1="86444" y1="17111" x2="85000" y2="19333"/>
                        <a14:foregroundMark x1="82444" y1="89889" x2="29556" y2="85889"/>
                        <a14:foregroundMark x1="29556" y1="85889" x2="29556" y2="85889"/>
                        <a14:foregroundMark x1="80222" y1="89778" x2="87111" y2="90222"/>
                        <a14:foregroundMark x1="87111" y1="90222" x2="85667" y2="86333"/>
                        <a14:foregroundMark x1="79444" y1="89556" x2="82778" y2="96000"/>
                        <a14:foregroundMark x1="82778" y1="96000" x2="77444" y2="91000"/>
                        <a14:foregroundMark x1="83222" y1="6333" x2="83667" y2="14000"/>
                        <a14:foregroundMark x1="83667" y1="14000" x2="83444" y2="15111"/>
                        <a14:backgroundMark x1="19236" y1="40711" x2="11111" y2="50222"/>
                        <a14:backgroundMark x1="19796" y1="40055" x2="19492" y2="40411"/>
                        <a14:backgroundMark x1="38444" y1="18222" x2="19956" y2="39867"/>
                        <a14:backgroundMark x1="14488" y1="41102" x2="1260" y2="74016"/>
                        <a14:backgroundMark x1="91024" y1="4094" x2="97480" y2="39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" y="4222722"/>
            <a:ext cx="2635278" cy="263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22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7113BCF-C938-E8D9-035A-2FB79084C5CD}"/>
              </a:ext>
            </a:extLst>
          </p:cNvPr>
          <p:cNvSpPr/>
          <p:nvPr/>
        </p:nvSpPr>
        <p:spPr>
          <a:xfrm>
            <a:off x="2987106" y="3400023"/>
            <a:ext cx="2795807" cy="4898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Вид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35DE503-46D9-2DB4-2500-CC0723A1B65E}"/>
              </a:ext>
            </a:extLst>
          </p:cNvPr>
          <p:cNvSpPr/>
          <p:nvPr/>
        </p:nvSpPr>
        <p:spPr>
          <a:xfrm>
            <a:off x="6409086" y="3400023"/>
            <a:ext cx="2795807" cy="48985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Конструктор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BBE8A25-038E-D718-BE2F-B972D1FEB156}"/>
              </a:ext>
            </a:extLst>
          </p:cNvPr>
          <p:cNvSpPr/>
          <p:nvPr/>
        </p:nvSpPr>
        <p:spPr>
          <a:xfrm>
            <a:off x="2987106" y="4178352"/>
            <a:ext cx="2795807" cy="4898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Анимация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DE8CB08-4060-CAAF-DA41-A7C87D0B90DD}"/>
              </a:ext>
            </a:extLst>
          </p:cNvPr>
          <p:cNvSpPr/>
          <p:nvPr/>
        </p:nvSpPr>
        <p:spPr>
          <a:xfrm>
            <a:off x="6409086" y="4178352"/>
            <a:ext cx="2795807" cy="4898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Вставка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1F61D7-B837-1344-B673-90E37C7F2788}"/>
              </a:ext>
            </a:extLst>
          </p:cNvPr>
          <p:cNvSpPr/>
          <p:nvPr/>
        </p:nvSpPr>
        <p:spPr>
          <a:xfrm>
            <a:off x="596848" y="652393"/>
            <a:ext cx="110617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prstClr val="black"/>
                </a:solidFill>
                <a:latin typeface="Century Gothic" panose="020B0502020202020204" pitchFamily="34" charset="0"/>
                <a:cs typeface="Gotham Pro" panose="02000503040000020004" pitchFamily="2" charset="0"/>
              </a:rPr>
              <a:t>Какой пункт в шапке Power Point позволяет добавить мультимедийный контент к слайдам?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14A86B3-028C-CF9A-AD94-9F631C896A95}"/>
              </a:ext>
            </a:extLst>
          </p:cNvPr>
          <p:cNvSpPr/>
          <p:nvPr/>
        </p:nvSpPr>
        <p:spPr>
          <a:xfrm>
            <a:off x="4912349" y="5105400"/>
            <a:ext cx="2430747" cy="4898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" panose="02000503040000020004" pitchFamily="2" charset="0"/>
              </a:rPr>
              <a:t>❌ </a:t>
            </a:r>
            <a:r>
              <a:rPr lang="ru-RU" dirty="0">
                <a:solidFill>
                  <a:srgbClr val="C00000"/>
                </a:solidFill>
              </a:rPr>
              <a:t>Не верно!</a:t>
            </a:r>
          </a:p>
        </p:txBody>
      </p:sp>
      <p:sp>
        <p:nvSpPr>
          <p:cNvPr id="7" name="Прямоугольник: скругленные углы 6">
            <a:hlinkClick r:id="rId2" action="ppaction://hlinksldjump"/>
            <a:extLst>
              <a:ext uri="{FF2B5EF4-FFF2-40B4-BE49-F238E27FC236}">
                <a16:creationId xmlns:a16="http://schemas.microsoft.com/office/drawing/2014/main" id="{01BFB962-5961-76D2-F211-55C62918AC69}"/>
              </a:ext>
            </a:extLst>
          </p:cNvPr>
          <p:cNvSpPr/>
          <p:nvPr/>
        </p:nvSpPr>
        <p:spPr>
          <a:xfrm>
            <a:off x="8610600" y="5715000"/>
            <a:ext cx="1752600" cy="3531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Еще раз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B1AEBC4-744D-391F-D2F0-0FA053352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" b="98333" l="111" r="98778">
                        <a14:foregroundMark x1="61444" y1="17889" x2="66000" y2="12333"/>
                        <a14:foregroundMark x1="66000" y1="12333" x2="79889" y2="21889"/>
                        <a14:foregroundMark x1="79889" y1="21889" x2="74444" y2="35000"/>
                        <a14:foregroundMark x1="74444" y1="35000" x2="92778" y2="57111"/>
                        <a14:foregroundMark x1="92778" y1="57111" x2="77889" y2="89333"/>
                        <a14:foregroundMark x1="77889" y1="89333" x2="28222" y2="94667"/>
                        <a14:foregroundMark x1="28222" y1="94667" x2="19778" y2="75000"/>
                        <a14:foregroundMark x1="19778" y1="75000" x2="25667" y2="60667"/>
                        <a14:foregroundMark x1="64111" y1="16333" x2="43000" y2="7889"/>
                        <a14:foregroundMark x1="43000" y1="7889" x2="42667" y2="7889"/>
                        <a14:foregroundMark x1="58333" y1="6222" x2="75333" y2="5556"/>
                        <a14:foregroundMark x1="75333" y1="5556" x2="77333" y2="9444"/>
                        <a14:foregroundMark x1="80000" y1="12667" x2="86111" y2="17778"/>
                        <a14:foregroundMark x1="55556" y1="5333" x2="81667" y2="2778"/>
                        <a14:foregroundMark x1="81667" y1="2778" x2="81889" y2="4222"/>
                        <a14:foregroundMark x1="56111" y1="667" x2="50444" y2="7778"/>
                        <a14:foregroundMark x1="35000" y1="40000" x2="21333" y2="42222"/>
                        <a14:foregroundMark x1="21333" y1="42222" x2="21000" y2="42444"/>
                        <a14:foregroundMark x1="16000" y1="52000" x2="9222" y2="80000"/>
                        <a14:foregroundMark x1="9222" y1="80000" x2="11556" y2="94667"/>
                        <a14:foregroundMark x1="11556" y1="94667" x2="51667" y2="95667"/>
                        <a14:foregroundMark x1="51667" y1="95667" x2="61667" y2="94444"/>
                        <a14:foregroundMark x1="43889" y1="95778" x2="65667" y2="96333"/>
                        <a14:foregroundMark x1="65667" y1="96333" x2="94000" y2="95111"/>
                        <a14:foregroundMark x1="94000" y1="95111" x2="96000" y2="53889"/>
                        <a14:foregroundMark x1="96000" y1="53889" x2="93889" y2="47333"/>
                        <a14:foregroundMark x1="6667" y1="84444" x2="33556" y2="94889"/>
                        <a14:foregroundMark x1="33556" y1="94889" x2="72222" y2="94111"/>
                        <a14:foregroundMark x1="95556" y1="95111" x2="11444" y2="97111"/>
                        <a14:foregroundMark x1="11444" y1="97111" x2="1778" y2="93444"/>
                        <a14:foregroundMark x1="1778" y1="93444" x2="7667" y2="76333"/>
                        <a14:foregroundMark x1="92667" y1="45444" x2="97000" y2="52222"/>
                        <a14:foregroundMark x1="97000" y1="52222" x2="99667" y2="84556"/>
                        <a14:foregroundMark x1="99667" y1="84556" x2="96889" y2="97000"/>
                        <a14:foregroundMark x1="96889" y1="97000" x2="333" y2="98444"/>
                        <a14:foregroundMark x1="333" y1="98444" x2="222" y2="98222"/>
                        <a14:foregroundMark x1="93444" y1="46000" x2="98778" y2="48000"/>
                        <a14:foregroundMark x1="86444" y1="17111" x2="85000" y2="19333"/>
                        <a14:foregroundMark x1="82444" y1="89889" x2="29556" y2="85889"/>
                        <a14:foregroundMark x1="29556" y1="85889" x2="29556" y2="85889"/>
                        <a14:foregroundMark x1="80222" y1="89778" x2="87111" y2="90222"/>
                        <a14:foregroundMark x1="87111" y1="90222" x2="85667" y2="86333"/>
                        <a14:foregroundMark x1="79444" y1="89556" x2="82778" y2="96000"/>
                        <a14:foregroundMark x1="82778" y1="96000" x2="77444" y2="91000"/>
                        <a14:foregroundMark x1="83222" y1="6333" x2="83667" y2="14000"/>
                        <a14:foregroundMark x1="83667" y1="14000" x2="83444" y2="15111"/>
                        <a14:backgroundMark x1="19236" y1="40711" x2="11111" y2="50222"/>
                        <a14:backgroundMark x1="19796" y1="40055" x2="19492" y2="40411"/>
                        <a14:backgroundMark x1="38444" y1="18222" x2="19956" y2="39867"/>
                        <a14:backgroundMark x1="14488" y1="41102" x2="1260" y2="74016"/>
                        <a14:backgroundMark x1="91024" y1="4094" x2="97480" y2="39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" y="4222722"/>
            <a:ext cx="2635278" cy="263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70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7113BCF-C938-E8D9-035A-2FB79084C5CD}"/>
              </a:ext>
            </a:extLst>
          </p:cNvPr>
          <p:cNvSpPr/>
          <p:nvPr/>
        </p:nvSpPr>
        <p:spPr>
          <a:xfrm>
            <a:off x="2987106" y="3400023"/>
            <a:ext cx="2795807" cy="4898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Вид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35DE503-46D9-2DB4-2500-CC0723A1B65E}"/>
              </a:ext>
            </a:extLst>
          </p:cNvPr>
          <p:cNvSpPr/>
          <p:nvPr/>
        </p:nvSpPr>
        <p:spPr>
          <a:xfrm>
            <a:off x="6409086" y="3400023"/>
            <a:ext cx="2795807" cy="4898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Конструктор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BBE8A25-038E-D718-BE2F-B972D1FEB156}"/>
              </a:ext>
            </a:extLst>
          </p:cNvPr>
          <p:cNvSpPr/>
          <p:nvPr/>
        </p:nvSpPr>
        <p:spPr>
          <a:xfrm>
            <a:off x="2987106" y="4178352"/>
            <a:ext cx="2795807" cy="4898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Анимация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DE8CB08-4060-CAAF-DA41-A7C87D0B90DD}"/>
              </a:ext>
            </a:extLst>
          </p:cNvPr>
          <p:cNvSpPr/>
          <p:nvPr/>
        </p:nvSpPr>
        <p:spPr>
          <a:xfrm>
            <a:off x="6409086" y="4178352"/>
            <a:ext cx="2795807" cy="48985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Вставка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1F61D7-B837-1344-B673-90E37C7F2788}"/>
              </a:ext>
            </a:extLst>
          </p:cNvPr>
          <p:cNvSpPr/>
          <p:nvPr/>
        </p:nvSpPr>
        <p:spPr>
          <a:xfrm>
            <a:off x="596848" y="652393"/>
            <a:ext cx="110617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000" b="1" dirty="0">
                <a:solidFill>
                  <a:prstClr val="black"/>
                </a:solidFill>
                <a:latin typeface="Century Gothic" panose="020B0502020202020204" pitchFamily="34" charset="0"/>
                <a:cs typeface="Gotham Pro" panose="02000503040000020004" pitchFamily="2" charset="0"/>
              </a:rPr>
              <a:t>Какой пункт в шапке Power Point позволяет добавить мультимедийный контент к слайдам?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14A86B3-028C-CF9A-AD94-9F631C896A95}"/>
              </a:ext>
            </a:extLst>
          </p:cNvPr>
          <p:cNvSpPr/>
          <p:nvPr/>
        </p:nvSpPr>
        <p:spPr>
          <a:xfrm>
            <a:off x="4912349" y="5105400"/>
            <a:ext cx="2430747" cy="4898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" panose="02000503040000020004" pitchFamily="2" charset="0"/>
              </a:rPr>
              <a:t>✅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" panose="02000503040000020004" pitchFamily="2" charset="0"/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Верно!</a:t>
            </a:r>
          </a:p>
        </p:txBody>
      </p:sp>
      <p:sp>
        <p:nvSpPr>
          <p:cNvPr id="10" name="Прямоугольник: скругленные углы 9">
            <a:hlinkClick r:id="rId2" action="ppaction://hlinksldjump"/>
            <a:extLst>
              <a:ext uri="{FF2B5EF4-FFF2-40B4-BE49-F238E27FC236}">
                <a16:creationId xmlns:a16="http://schemas.microsoft.com/office/drawing/2014/main" id="{2106BD44-0B04-915C-BDFF-31B54922CDAE}"/>
              </a:ext>
            </a:extLst>
          </p:cNvPr>
          <p:cNvSpPr/>
          <p:nvPr/>
        </p:nvSpPr>
        <p:spPr>
          <a:xfrm>
            <a:off x="8610600" y="5715000"/>
            <a:ext cx="1752600" cy="3531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Дальше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5431777-62EE-F67C-B116-46AF464D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000" l="10000" r="95400">
                        <a14:foregroundMark x1="43800" y1="41400" x2="22550" y2="62900"/>
                        <a14:foregroundMark x1="22550" y1="62900" x2="17000" y2="75750"/>
                        <a14:foregroundMark x1="32950" y1="62550" x2="33100" y2="87550"/>
                        <a14:foregroundMark x1="33100" y1="87550" x2="38800" y2="98650"/>
                        <a14:foregroundMark x1="38800" y1="98650" x2="51850" y2="97000"/>
                        <a14:foregroundMark x1="51850" y1="97000" x2="58000" y2="84800"/>
                        <a14:foregroundMark x1="58000" y1="84800" x2="60350" y2="58850"/>
                        <a14:foregroundMark x1="62000" y1="71100" x2="76800" y2="82050"/>
                        <a14:foregroundMark x1="76800" y1="82050" x2="87800" y2="85100"/>
                        <a14:foregroundMark x1="87800" y1="85100" x2="64650" y2="60450"/>
                        <a14:foregroundMark x1="64650" y1="60450" x2="59450" y2="49000"/>
                        <a14:foregroundMark x1="59450" y1="49000" x2="50000" y2="43400"/>
                        <a14:foregroundMark x1="50000" y1="43400" x2="43200" y2="42750"/>
                        <a14:foregroundMark x1="61000" y1="47650" x2="61900" y2="53900"/>
                        <a14:foregroundMark x1="92900" y1="84250" x2="95250" y2="86000"/>
                        <a14:foregroundMark x1="92500" y1="86300" x2="95400" y2="88350"/>
                        <a14:foregroundMark x1="91750" y1="88200" x2="93750" y2="89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4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06CF8F2-54DB-D396-4A3A-250486D293CA}"/>
              </a:ext>
            </a:extLst>
          </p:cNvPr>
          <p:cNvSpPr/>
          <p:nvPr/>
        </p:nvSpPr>
        <p:spPr>
          <a:xfrm>
            <a:off x="638607" y="4876800"/>
            <a:ext cx="3904385" cy="122844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4F47A66-3984-AB99-C7EE-9D1BE63FE188}"/>
              </a:ext>
            </a:extLst>
          </p:cNvPr>
          <p:cNvSpPr/>
          <p:nvPr/>
        </p:nvSpPr>
        <p:spPr>
          <a:xfrm>
            <a:off x="4751022" y="3047914"/>
            <a:ext cx="3904385" cy="12284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051E3D4-35D3-8082-79C3-5829D9522281}"/>
              </a:ext>
            </a:extLst>
          </p:cNvPr>
          <p:cNvSpPr/>
          <p:nvPr/>
        </p:nvSpPr>
        <p:spPr>
          <a:xfrm>
            <a:off x="638607" y="3048000"/>
            <a:ext cx="3904385" cy="122844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C79F3-AFF1-C7A2-B8B2-4C997229A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68121"/>
            <a:ext cx="9144000" cy="2387600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ЦЕЛИ И ЗАДАЧИ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ЗАНЯТИЯ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FD4060-B909-C11D-A03B-BC999B5923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136" y="255694"/>
            <a:ext cx="3198015" cy="40352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ADD9D9-DB58-BE9E-2467-C4D5747599E6}"/>
              </a:ext>
            </a:extLst>
          </p:cNvPr>
          <p:cNvSpPr txBox="1"/>
          <p:nvPr/>
        </p:nvSpPr>
        <p:spPr>
          <a:xfrm>
            <a:off x="691739" y="5029200"/>
            <a:ext cx="3810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kern="100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kern="100" dirty="0"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800" kern="100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оговорим о визуальном шуме и сложностях                                 в восприятии презентации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CB891-003E-4112-A31E-18B49A510B9F}"/>
              </a:ext>
            </a:extLst>
          </p:cNvPr>
          <p:cNvSpPr txBox="1"/>
          <p:nvPr/>
        </p:nvSpPr>
        <p:spPr>
          <a:xfrm>
            <a:off x="670831" y="3249706"/>
            <a:ext cx="37519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kern="100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1. узнаем </a:t>
            </a:r>
            <a:r>
              <a:rPr lang="ru-RU" kern="100" dirty="0"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интерактивные презентации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BB3263-BB46-1DC7-484D-83A14A379795}"/>
              </a:ext>
            </a:extLst>
          </p:cNvPr>
          <p:cNvSpPr txBox="1"/>
          <p:nvPr/>
        </p:nvSpPr>
        <p:spPr>
          <a:xfrm>
            <a:off x="4751022" y="3200325"/>
            <a:ext cx="3810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kern="100" dirty="0"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3. п</a:t>
            </a:r>
            <a:r>
              <a:rPr lang="ru-RU" sz="1800" kern="100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осмотрим какими способами можно сделать свою презентацию интерактивной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272E17B-0796-38B8-A8B3-9B07D5AFDFB5}"/>
              </a:ext>
            </a:extLst>
          </p:cNvPr>
          <p:cNvSpPr/>
          <p:nvPr/>
        </p:nvSpPr>
        <p:spPr>
          <a:xfrm>
            <a:off x="4740136" y="4876644"/>
            <a:ext cx="3904385" cy="122844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1B899E-55CA-1DB5-9D00-8F1347C20520}"/>
              </a:ext>
            </a:extLst>
          </p:cNvPr>
          <p:cNvSpPr txBox="1"/>
          <p:nvPr/>
        </p:nvSpPr>
        <p:spPr>
          <a:xfrm>
            <a:off x="4787328" y="5029200"/>
            <a:ext cx="3810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kern="100" dirty="0"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4. создадим карточки-вопросы и тестирование для проверки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473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1F61D7-B837-1344-B673-90E37C7F2788}"/>
              </a:ext>
            </a:extLst>
          </p:cNvPr>
          <p:cNvSpPr/>
          <p:nvPr/>
        </p:nvSpPr>
        <p:spPr>
          <a:xfrm>
            <a:off x="2371106" y="1066800"/>
            <a:ext cx="7449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Gotham Pro" panose="02000503040000020004" pitchFamily="2" charset="0"/>
              </a:rPr>
              <a:t>Ты молодец!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E580A0D-B05C-6C19-63B5-E4CF8D127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000" l="10000" r="95400">
                        <a14:foregroundMark x1="43800" y1="41400" x2="22550" y2="62900"/>
                        <a14:foregroundMark x1="22550" y1="62900" x2="17000" y2="75750"/>
                        <a14:foregroundMark x1="32950" y1="62550" x2="33100" y2="87550"/>
                        <a14:foregroundMark x1="33100" y1="87550" x2="38800" y2="98650"/>
                        <a14:foregroundMark x1="38800" y1="98650" x2="51850" y2="97000"/>
                        <a14:foregroundMark x1="51850" y1="97000" x2="58000" y2="84800"/>
                        <a14:foregroundMark x1="58000" y1="84800" x2="60350" y2="58850"/>
                        <a14:foregroundMark x1="62000" y1="71100" x2="76800" y2="82050"/>
                        <a14:foregroundMark x1="76800" y1="82050" x2="87800" y2="85100"/>
                        <a14:foregroundMark x1="87800" y1="85100" x2="64650" y2="60450"/>
                        <a14:foregroundMark x1="64650" y1="60450" x2="59450" y2="49000"/>
                        <a14:foregroundMark x1="59450" y1="49000" x2="50000" y2="43400"/>
                        <a14:foregroundMark x1="50000" y1="43400" x2="43200" y2="42750"/>
                        <a14:foregroundMark x1="61000" y1="47650" x2="61900" y2="53900"/>
                        <a14:foregroundMark x1="92900" y1="84250" x2="95250" y2="86000"/>
                        <a14:foregroundMark x1="92500" y1="86300" x2="95400" y2="88350"/>
                        <a14:foregroundMark x1="91750" y1="88200" x2="93750" y2="89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5105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922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13C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4474" cy="685799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1B0AA0A-0F6B-E674-CB52-1CDDC3FFBD76}"/>
              </a:ext>
            </a:extLst>
          </p:cNvPr>
          <p:cNvSpPr txBox="1"/>
          <p:nvPr/>
        </p:nvSpPr>
        <p:spPr>
          <a:xfrm>
            <a:off x="3657600" y="1066800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CB16"/>
                </a:solidFill>
                <a:latin typeface="Proxima Nova Bl" panose="02000506030000020004" pitchFamily="2" charset="0"/>
              </a:rPr>
              <a:t>ЧТО ТАКОЕ ИНТЕРАКТИВНЫЕ ПРЕЗЕНТАЦИИ?</a:t>
            </a:r>
          </a:p>
        </p:txBody>
      </p:sp>
      <p:pic>
        <p:nvPicPr>
          <p:cNvPr id="24" name="object 3">
            <a:extLst>
              <a:ext uri="{FF2B5EF4-FFF2-40B4-BE49-F238E27FC236}">
                <a16:creationId xmlns:a16="http://schemas.microsoft.com/office/drawing/2014/main" id="{8EBC6B2E-075E-9647-6F23-6241F202DD6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94612" y="152400"/>
            <a:ext cx="2284474" cy="685799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CEEB4C6-90DD-E6A8-EE83-6B60C5F3E908}"/>
              </a:ext>
            </a:extLst>
          </p:cNvPr>
          <p:cNvSpPr txBox="1"/>
          <p:nvPr/>
        </p:nvSpPr>
        <p:spPr>
          <a:xfrm>
            <a:off x="2514600" y="3200400"/>
            <a:ext cx="70041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kern="100" dirty="0">
                <a:solidFill>
                  <a:schemeClr val="bg1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Интерактивные презентации в образовательном процессе представляют собой способ представления информации               с использованием интерактивных элементов, таких как графики, видео, аудио, гиперссылки и т. д. </a:t>
            </a:r>
          </a:p>
          <a:p>
            <a:pPr algn="ctr"/>
            <a:endParaRPr lang="ru-RU" sz="1800" kern="100" dirty="0">
              <a:solidFill>
                <a:schemeClr val="bg1"/>
              </a:solidFill>
              <a:effectLst/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kern="100" dirty="0">
                <a:solidFill>
                  <a:schemeClr val="bg1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Они создают возможность учащимся </a:t>
            </a:r>
            <a:r>
              <a:rPr lang="ru-RU" sz="1800" kern="100" dirty="0">
                <a:solidFill>
                  <a:srgbClr val="FFE401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взаимодействовать               с презентацией</a:t>
            </a:r>
            <a:r>
              <a:rPr lang="ru-RU" sz="1800" kern="100" dirty="0">
                <a:solidFill>
                  <a:schemeClr val="bg1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и активно участвовать в процессе обучения.</a:t>
            </a:r>
            <a:endParaRPr lang="ru-RU" dirty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37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9F77844D-590B-268D-E423-D320AF7F1C98}"/>
              </a:ext>
            </a:extLst>
          </p:cNvPr>
          <p:cNvGrpSpPr/>
          <p:nvPr/>
        </p:nvGrpSpPr>
        <p:grpSpPr>
          <a:xfrm>
            <a:off x="187340" y="276550"/>
            <a:ext cx="11754127" cy="6432767"/>
            <a:chOff x="187340" y="276550"/>
            <a:chExt cx="11754127" cy="6432767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183B1328-A26A-9A41-2722-0DF5E5911A9E}"/>
                </a:ext>
              </a:extLst>
            </p:cNvPr>
            <p:cNvSpPr/>
            <p:nvPr/>
          </p:nvSpPr>
          <p:spPr>
            <a:xfrm>
              <a:off x="187340" y="276550"/>
              <a:ext cx="1057135" cy="4103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DBC94543-383E-3763-B862-E75C03B58A18}"/>
                </a:ext>
              </a:extLst>
            </p:cNvPr>
            <p:cNvSpPr/>
            <p:nvPr/>
          </p:nvSpPr>
          <p:spPr>
            <a:xfrm>
              <a:off x="250531" y="6246913"/>
              <a:ext cx="1057135" cy="4103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8E5164C8-36A1-3B38-73F0-8D0BBB5120D7}"/>
                </a:ext>
              </a:extLst>
            </p:cNvPr>
            <p:cNvSpPr/>
            <p:nvPr/>
          </p:nvSpPr>
          <p:spPr>
            <a:xfrm>
              <a:off x="5315826" y="6298952"/>
              <a:ext cx="1602391" cy="4103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9AC98E92-5095-73FA-4D4A-00020099C147}"/>
                </a:ext>
              </a:extLst>
            </p:cNvPr>
            <p:cNvSpPr/>
            <p:nvPr/>
          </p:nvSpPr>
          <p:spPr>
            <a:xfrm>
              <a:off x="8972987" y="6298952"/>
              <a:ext cx="2968480" cy="4103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B43EAF-FCC7-461C-8F4E-AEA81B7D6F7B}"/>
              </a:ext>
            </a:extLst>
          </p:cNvPr>
          <p:cNvGrpSpPr/>
          <p:nvPr/>
        </p:nvGrpSpPr>
        <p:grpSpPr>
          <a:xfrm>
            <a:off x="7398363" y="1803640"/>
            <a:ext cx="3007562" cy="3254658"/>
            <a:chOff x="7789642" y="2101922"/>
            <a:chExt cx="8807891" cy="953153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4B72970-F174-460E-B229-05C686C43D33}"/>
                </a:ext>
              </a:extLst>
            </p:cNvPr>
            <p:cNvGrpSpPr/>
            <p:nvPr/>
          </p:nvGrpSpPr>
          <p:grpSpPr>
            <a:xfrm>
              <a:off x="7789642" y="2101922"/>
              <a:ext cx="8807891" cy="9531532"/>
              <a:chOff x="6550626" y="3840480"/>
              <a:chExt cx="7279249" cy="7877299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3219CB5B-19F7-4B01-963E-66EF69FC05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6550626" y="7672726"/>
                <a:ext cx="7279249" cy="4045053"/>
              </a:xfrm>
              <a:prstGeom prst="rect">
                <a:avLst/>
              </a:prstGeom>
            </p:spPr>
          </p:pic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5B2ECBE-723D-40A5-A141-85BB5D192201}"/>
                  </a:ext>
                </a:extLst>
              </p:cNvPr>
              <p:cNvSpPr/>
              <p:nvPr/>
            </p:nvSpPr>
            <p:spPr>
              <a:xfrm>
                <a:off x="6794817" y="3840480"/>
                <a:ext cx="6797040" cy="6797040"/>
              </a:xfrm>
              <a:prstGeom prst="ellipse">
                <a:avLst/>
              </a:prstGeom>
              <a:solidFill>
                <a:schemeClr val="accent5"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6D7A229-007E-4646-B621-AB0BAE4F2713}"/>
                </a:ext>
              </a:extLst>
            </p:cNvPr>
            <p:cNvSpPr txBox="1"/>
            <p:nvPr/>
          </p:nvSpPr>
          <p:spPr>
            <a:xfrm>
              <a:off x="10364600" y="4961867"/>
              <a:ext cx="3657977" cy="24332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799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Open Sans Bold" panose="020B0806030504020204" pitchFamily="34" charset="0"/>
                  <a:cs typeface="Open Sans Bold" panose="020B0806030504020204" pitchFamily="34" charset="0"/>
                </a:rPr>
                <a:t>10</a:t>
              </a:r>
              <a:r>
                <a:rPr kumimoji="0" lang="en-US" sz="4799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Open Sans Bold" panose="020B0806030504020204" pitchFamily="34" charset="0"/>
                  <a:cs typeface="Open Sans Bold" panose="020B0806030504020204" pitchFamily="34" charset="0"/>
                </a:rPr>
                <a:t>%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D41BE17-FA27-4F31-B853-74C118CE0227}"/>
                </a:ext>
              </a:extLst>
            </p:cNvPr>
            <p:cNvSpPr/>
            <p:nvPr/>
          </p:nvSpPr>
          <p:spPr>
            <a:xfrm>
              <a:off x="11923086" y="2707444"/>
              <a:ext cx="541000" cy="24332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7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signball-Charts-01" pitchFamily="2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00A482B-F5E7-482D-9BD7-B1CDCC4F5098}"/>
                </a:ext>
              </a:extLst>
            </p:cNvPr>
            <p:cNvSpPr txBox="1"/>
            <p:nvPr/>
          </p:nvSpPr>
          <p:spPr>
            <a:xfrm>
              <a:off x="8752302" y="7408544"/>
              <a:ext cx="7261755" cy="2163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Keynote, Prezi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,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Aha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Slides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,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Canva,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Fotor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,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Эй, тизер!,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Supa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B296CB-5B4C-4BAF-9593-3348FB3D2204}"/>
              </a:ext>
            </a:extLst>
          </p:cNvPr>
          <p:cNvGrpSpPr/>
          <p:nvPr/>
        </p:nvGrpSpPr>
        <p:grpSpPr>
          <a:xfrm>
            <a:off x="1786075" y="1741194"/>
            <a:ext cx="3007562" cy="3317104"/>
            <a:chOff x="7789642" y="1919044"/>
            <a:chExt cx="8807891" cy="971441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61120E5-2238-4A8D-9A7C-95DF2F8F2A4F}"/>
                </a:ext>
              </a:extLst>
            </p:cNvPr>
            <p:cNvGrpSpPr/>
            <p:nvPr/>
          </p:nvGrpSpPr>
          <p:grpSpPr>
            <a:xfrm>
              <a:off x="7789642" y="2101922"/>
              <a:ext cx="8807891" cy="9531532"/>
              <a:chOff x="6550626" y="3840480"/>
              <a:chExt cx="7279249" cy="7877299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C39A985-384E-4A83-BD9D-1AF1C015BB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6550626" y="7672726"/>
                <a:ext cx="7279249" cy="4045053"/>
              </a:xfrm>
              <a:prstGeom prst="rect">
                <a:avLst/>
              </a:prstGeom>
            </p:spPr>
          </p:pic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D9BC8CF-0086-4A76-AAFA-087585A9E5C6}"/>
                  </a:ext>
                </a:extLst>
              </p:cNvPr>
              <p:cNvSpPr/>
              <p:nvPr/>
            </p:nvSpPr>
            <p:spPr>
              <a:xfrm>
                <a:off x="6794817" y="3840480"/>
                <a:ext cx="6797040" cy="6797040"/>
              </a:xfrm>
              <a:prstGeom prst="ellipse">
                <a:avLst/>
              </a:prstGeom>
              <a:solidFill>
                <a:schemeClr val="accent1"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A468B1-E81C-4043-B3C6-76511C407C85}"/>
                </a:ext>
              </a:extLst>
            </p:cNvPr>
            <p:cNvSpPr txBox="1"/>
            <p:nvPr/>
          </p:nvSpPr>
          <p:spPr>
            <a:xfrm>
              <a:off x="10364600" y="4961867"/>
              <a:ext cx="3657977" cy="24332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799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Open Sans Bold" panose="020B0806030504020204" pitchFamily="34" charset="0"/>
                  <a:cs typeface="Open Sans Bold" panose="020B0806030504020204" pitchFamily="34" charset="0"/>
                </a:rPr>
                <a:t>3</a:t>
              </a:r>
              <a:r>
                <a:rPr kumimoji="0" lang="ru-RU" sz="4799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Open Sans Bold" panose="020B0806030504020204" pitchFamily="34" charset="0"/>
                  <a:cs typeface="Open Sans Bold" panose="020B0806030504020204" pitchFamily="34" charset="0"/>
                </a:rPr>
                <a:t>0</a:t>
              </a:r>
              <a:r>
                <a:rPr kumimoji="0" lang="en-US" sz="4799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Open Sans Bold" panose="020B0806030504020204" pitchFamily="34" charset="0"/>
                  <a:cs typeface="Open Sans Bold" panose="020B0806030504020204" pitchFamily="34" charset="0"/>
                </a:rPr>
                <a:t>%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BF8591-5F76-4923-8537-2C0DACF1D09E}"/>
                </a:ext>
              </a:extLst>
            </p:cNvPr>
            <p:cNvSpPr/>
            <p:nvPr/>
          </p:nvSpPr>
          <p:spPr>
            <a:xfrm>
              <a:off x="11923086" y="1919044"/>
              <a:ext cx="541000" cy="401006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signball-Charts-01" pitchFamily="2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C4584F8-9864-4DAB-9F35-A6321E0ABB7E}"/>
                </a:ext>
              </a:extLst>
            </p:cNvPr>
            <p:cNvSpPr txBox="1"/>
            <p:nvPr/>
          </p:nvSpPr>
          <p:spPr>
            <a:xfrm>
              <a:off x="9616564" y="7308159"/>
              <a:ext cx="5154046" cy="901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Google </a:t>
              </a:r>
              <a:r>
                <a:rPr kumimoji="0" lang="ru-RU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Slides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3A62AC-EA6C-4EF6-B284-3C504A28EA67}"/>
              </a:ext>
            </a:extLst>
          </p:cNvPr>
          <p:cNvGrpSpPr/>
          <p:nvPr/>
        </p:nvGrpSpPr>
        <p:grpSpPr>
          <a:xfrm>
            <a:off x="4045296" y="1041829"/>
            <a:ext cx="4003066" cy="4331950"/>
            <a:chOff x="7789642" y="2101922"/>
            <a:chExt cx="8807891" cy="953153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FD4B619-DE38-48D9-984C-D9186C6291CE}"/>
                </a:ext>
              </a:extLst>
            </p:cNvPr>
            <p:cNvGrpSpPr/>
            <p:nvPr/>
          </p:nvGrpSpPr>
          <p:grpSpPr>
            <a:xfrm>
              <a:off x="7789642" y="2101922"/>
              <a:ext cx="8807891" cy="9531532"/>
              <a:chOff x="6550626" y="3840480"/>
              <a:chExt cx="7279249" cy="7877299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2B8E41B7-B526-47CF-9917-9790D2ACE4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6550626" y="7672726"/>
                <a:ext cx="7279249" cy="4045053"/>
              </a:xfrm>
              <a:prstGeom prst="rect">
                <a:avLst/>
              </a:prstGeom>
            </p:spPr>
          </p:pic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7BB74AF-623F-4C86-A373-688B0F0BEF9E}"/>
                  </a:ext>
                </a:extLst>
              </p:cNvPr>
              <p:cNvSpPr/>
              <p:nvPr/>
            </p:nvSpPr>
            <p:spPr>
              <a:xfrm>
                <a:off x="6794817" y="3840480"/>
                <a:ext cx="6797040" cy="6797040"/>
              </a:xfrm>
              <a:prstGeom prst="ellipse">
                <a:avLst/>
              </a:prstGeom>
              <a:solidFill>
                <a:schemeClr val="accent3"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20674C-0F0F-4CF0-A68B-84139443FD7D}"/>
                </a:ext>
              </a:extLst>
            </p:cNvPr>
            <p:cNvSpPr txBox="1"/>
            <p:nvPr/>
          </p:nvSpPr>
          <p:spPr>
            <a:xfrm>
              <a:off x="10588421" y="5103591"/>
              <a:ext cx="3210336" cy="214981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749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Open Sans Bold" panose="020B0806030504020204" pitchFamily="34" charset="0"/>
                  <a:cs typeface="Open Sans Bold" panose="020B0806030504020204" pitchFamily="34" charset="0"/>
                </a:rPr>
                <a:t>70</a:t>
              </a:r>
              <a:r>
                <a:rPr kumimoji="0" lang="en-US" sz="5749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Open Sans Bold" panose="020B0806030504020204" pitchFamily="34" charset="0"/>
                  <a:cs typeface="Open Sans Bold" panose="020B0806030504020204" pitchFamily="34" charset="0"/>
                </a:rPr>
                <a:t>%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6A3802F-384F-4196-AEF2-6AFE95E679FE}"/>
                </a:ext>
              </a:extLst>
            </p:cNvPr>
            <p:cNvSpPr/>
            <p:nvPr/>
          </p:nvSpPr>
          <p:spPr>
            <a:xfrm>
              <a:off x="11933054" y="2698902"/>
              <a:ext cx="406459" cy="253920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8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signball-Charts-01" pitchFamily="2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F4E770-6BDE-42A3-AD8E-A6052B6658EA}"/>
                </a:ext>
              </a:extLst>
            </p:cNvPr>
            <p:cNvSpPr txBox="1"/>
            <p:nvPr/>
          </p:nvSpPr>
          <p:spPr>
            <a:xfrm>
              <a:off x="9559264" y="7774076"/>
              <a:ext cx="5154045" cy="744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PowerPoint</a:t>
              </a: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7A7D1111-6BE7-46D6-ADA3-E23CBE56158F}"/>
              </a:ext>
            </a:extLst>
          </p:cNvPr>
          <p:cNvSpPr txBox="1">
            <a:spLocks/>
          </p:cNvSpPr>
          <p:nvPr/>
        </p:nvSpPr>
        <p:spPr>
          <a:xfrm>
            <a:off x="4084942" y="4877479"/>
            <a:ext cx="4123009" cy="5915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99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0000"/>
                    <a:lumOff val="10000"/>
                  </a:srgb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Лидером в России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99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0000"/>
                    <a:lumOff val="10000"/>
                  </a:srgb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является </a:t>
            </a:r>
            <a:r>
              <a:rPr kumimoji="0" lang="en-US" sz="2999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0000"/>
                    <a:lumOff val="10000"/>
                  </a:srgb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PowerPoint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0000"/>
                  <a:lumOff val="10000"/>
                </a:srgbClr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77C261C-CE5D-D746-B60C-885585E996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383" y="1642174"/>
            <a:ext cx="977520" cy="97752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897EDBB-3E1E-804D-016E-8E904B81E5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178" y="278400"/>
            <a:ext cx="1847292" cy="18472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86748D8-C6F2-A637-3583-C42C43BC9A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99" y="1424571"/>
            <a:ext cx="2365581" cy="1892464"/>
          </a:xfrm>
          <a:prstGeom prst="rect">
            <a:avLst/>
          </a:prstGeom>
        </p:spPr>
      </p:pic>
      <p:sp>
        <p:nvSpPr>
          <p:cNvPr id="54" name="Title 1">
            <a:extLst>
              <a:ext uri="{FF2B5EF4-FFF2-40B4-BE49-F238E27FC236}">
                <a16:creationId xmlns:a16="http://schemas.microsoft.com/office/drawing/2014/main" id="{B1AAC2BC-C40D-6BEF-1BFA-39199144C6A8}"/>
              </a:ext>
            </a:extLst>
          </p:cNvPr>
          <p:cNvSpPr txBox="1">
            <a:spLocks/>
          </p:cNvSpPr>
          <p:nvPr/>
        </p:nvSpPr>
        <p:spPr>
          <a:xfrm>
            <a:off x="4034495" y="5844235"/>
            <a:ext cx="4123009" cy="5915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172144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Эти данные основаны на опросах исследовательских компаний и социальных сетей, проведенных за последние несколько лет.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72144">
                  <a:lumMod val="75000"/>
                  <a:lumOff val="25000"/>
                </a:srgbClr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6125D2C8-6B61-5205-FD65-9B73A1C744FA}"/>
              </a:ext>
            </a:extLst>
          </p:cNvPr>
          <p:cNvGrpSpPr/>
          <p:nvPr/>
        </p:nvGrpSpPr>
        <p:grpSpPr>
          <a:xfrm>
            <a:off x="11534361" y="328524"/>
            <a:ext cx="292786" cy="74012"/>
            <a:chOff x="9352722" y="686331"/>
            <a:chExt cx="1275752" cy="322491"/>
          </a:xfrm>
        </p:grpSpPr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9AD1D6DF-C29B-506E-AB2C-F3766F59D990}"/>
                </a:ext>
              </a:extLst>
            </p:cNvPr>
            <p:cNvSpPr/>
            <p:nvPr/>
          </p:nvSpPr>
          <p:spPr>
            <a:xfrm>
              <a:off x="9352722" y="686915"/>
              <a:ext cx="342494" cy="32190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5FD30329-5621-0183-FA80-E9696157BF26}"/>
                </a:ext>
              </a:extLst>
            </p:cNvPr>
            <p:cNvSpPr/>
            <p:nvPr/>
          </p:nvSpPr>
          <p:spPr>
            <a:xfrm>
              <a:off x="9828769" y="686331"/>
              <a:ext cx="342494" cy="32190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0DF6AEF3-3B90-3837-E457-0697485141DD}"/>
                </a:ext>
              </a:extLst>
            </p:cNvPr>
            <p:cNvSpPr/>
            <p:nvPr/>
          </p:nvSpPr>
          <p:spPr>
            <a:xfrm>
              <a:off x="10285980" y="686331"/>
              <a:ext cx="342494" cy="32190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25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73333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73333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15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16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A20AAFEE-9694-4C41-AB86-42480AF4EE55}"/>
              </a:ext>
            </a:extLst>
          </p:cNvPr>
          <p:cNvSpPr/>
          <p:nvPr/>
        </p:nvSpPr>
        <p:spPr>
          <a:xfrm>
            <a:off x="0" y="446"/>
            <a:ext cx="12192000" cy="6858000"/>
          </a:xfrm>
          <a:custGeom>
            <a:avLst/>
            <a:gdLst>
              <a:gd name="connsiteX0" fmla="*/ 0 w 6496028"/>
              <a:gd name="connsiteY0" fmla="*/ 0 h 3654016"/>
              <a:gd name="connsiteX1" fmla="*/ 6496029 w 6496028"/>
              <a:gd name="connsiteY1" fmla="*/ 0 h 3654016"/>
              <a:gd name="connsiteX2" fmla="*/ 6496029 w 6496028"/>
              <a:gd name="connsiteY2" fmla="*/ 3654016 h 3654016"/>
              <a:gd name="connsiteX3" fmla="*/ 0 w 6496028"/>
              <a:gd name="connsiteY3" fmla="*/ 3654016 h 365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6028" h="3654016">
                <a:moveTo>
                  <a:pt x="0" y="0"/>
                </a:moveTo>
                <a:lnTo>
                  <a:pt x="6496029" y="0"/>
                </a:lnTo>
                <a:lnTo>
                  <a:pt x="6496029" y="3654016"/>
                </a:lnTo>
                <a:lnTo>
                  <a:pt x="0" y="3654016"/>
                </a:lnTo>
                <a:close/>
              </a:path>
            </a:pathLst>
          </a:custGeom>
          <a:solidFill>
            <a:srgbClr val="010D30"/>
          </a:solidFill>
          <a:ln w="338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409D9A53-4D99-4746-9BCF-363C2738D449}"/>
              </a:ext>
            </a:extLst>
          </p:cNvPr>
          <p:cNvGrpSpPr/>
          <p:nvPr/>
        </p:nvGrpSpPr>
        <p:grpSpPr>
          <a:xfrm>
            <a:off x="786893" y="523208"/>
            <a:ext cx="10843704" cy="4918711"/>
            <a:chOff x="419264" y="5162164"/>
            <a:chExt cx="5777642" cy="2620742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AA633F3-955A-4194-95D0-AE50FFA43F18}"/>
                </a:ext>
              </a:extLst>
            </p:cNvPr>
            <p:cNvSpPr/>
            <p:nvPr/>
          </p:nvSpPr>
          <p:spPr>
            <a:xfrm>
              <a:off x="918950" y="5648013"/>
              <a:ext cx="47367" cy="47367"/>
            </a:xfrm>
            <a:custGeom>
              <a:avLst/>
              <a:gdLst>
                <a:gd name="connsiteX0" fmla="*/ 50683 w 47366"/>
                <a:gd name="connsiteY0" fmla="*/ 25341 h 47366"/>
                <a:gd name="connsiteX1" fmla="*/ 25341 w 47366"/>
                <a:gd name="connsiteY1" fmla="*/ 50683 h 47366"/>
                <a:gd name="connsiteX2" fmla="*/ 0 w 47366"/>
                <a:gd name="connsiteY2" fmla="*/ 25341 h 47366"/>
                <a:gd name="connsiteX3" fmla="*/ 25341 w 47366"/>
                <a:gd name="connsiteY3" fmla="*/ 0 h 47366"/>
                <a:gd name="connsiteX4" fmla="*/ 50683 w 47366"/>
                <a:gd name="connsiteY4" fmla="*/ 25341 h 4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66" h="47366">
                  <a:moveTo>
                    <a:pt x="50683" y="25341"/>
                  </a:moveTo>
                  <a:cubicBezTo>
                    <a:pt x="50683" y="39337"/>
                    <a:pt x="39337" y="50683"/>
                    <a:pt x="25341" y="50683"/>
                  </a:cubicBezTo>
                  <a:cubicBezTo>
                    <a:pt x="11346" y="50683"/>
                    <a:pt x="0" y="39337"/>
                    <a:pt x="0" y="25341"/>
                  </a:cubicBezTo>
                  <a:cubicBezTo>
                    <a:pt x="0" y="11346"/>
                    <a:pt x="11346" y="0"/>
                    <a:pt x="25341" y="0"/>
                  </a:cubicBezTo>
                  <a:cubicBezTo>
                    <a:pt x="39337" y="0"/>
                    <a:pt x="50683" y="11346"/>
                    <a:pt x="50683" y="25341"/>
                  </a:cubicBezTo>
                  <a:close/>
                </a:path>
              </a:pathLst>
            </a:custGeom>
            <a:solidFill>
              <a:srgbClr val="C8D5EC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0D57465-9C88-4E0E-9B78-3E580C2880C0}"/>
                </a:ext>
              </a:extLst>
            </p:cNvPr>
            <p:cNvSpPr/>
            <p:nvPr/>
          </p:nvSpPr>
          <p:spPr>
            <a:xfrm>
              <a:off x="3419109" y="5888197"/>
              <a:ext cx="47367" cy="47367"/>
            </a:xfrm>
            <a:custGeom>
              <a:avLst/>
              <a:gdLst>
                <a:gd name="connsiteX0" fmla="*/ 50683 w 47366"/>
                <a:gd name="connsiteY0" fmla="*/ 25341 h 47366"/>
                <a:gd name="connsiteX1" fmla="*/ 25341 w 47366"/>
                <a:gd name="connsiteY1" fmla="*/ 50683 h 47366"/>
                <a:gd name="connsiteX2" fmla="*/ 0 w 47366"/>
                <a:gd name="connsiteY2" fmla="*/ 25341 h 47366"/>
                <a:gd name="connsiteX3" fmla="*/ 25341 w 47366"/>
                <a:gd name="connsiteY3" fmla="*/ 0 h 47366"/>
                <a:gd name="connsiteX4" fmla="*/ 50683 w 47366"/>
                <a:gd name="connsiteY4" fmla="*/ 25341 h 4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66" h="47366">
                  <a:moveTo>
                    <a:pt x="50683" y="25341"/>
                  </a:moveTo>
                  <a:cubicBezTo>
                    <a:pt x="50683" y="39337"/>
                    <a:pt x="39337" y="50683"/>
                    <a:pt x="25341" y="50683"/>
                  </a:cubicBezTo>
                  <a:cubicBezTo>
                    <a:pt x="11346" y="50683"/>
                    <a:pt x="0" y="39337"/>
                    <a:pt x="0" y="25341"/>
                  </a:cubicBezTo>
                  <a:cubicBezTo>
                    <a:pt x="0" y="11346"/>
                    <a:pt x="11346" y="0"/>
                    <a:pt x="25341" y="0"/>
                  </a:cubicBezTo>
                  <a:cubicBezTo>
                    <a:pt x="39337" y="0"/>
                    <a:pt x="50683" y="11346"/>
                    <a:pt x="50683" y="25341"/>
                  </a:cubicBezTo>
                  <a:close/>
                </a:path>
              </a:pathLst>
            </a:custGeom>
            <a:solidFill>
              <a:srgbClr val="C8D5EC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2CE1249F-3896-4899-BEE1-5E942D7C1D80}"/>
                </a:ext>
              </a:extLst>
            </p:cNvPr>
            <p:cNvSpPr/>
            <p:nvPr/>
          </p:nvSpPr>
          <p:spPr>
            <a:xfrm>
              <a:off x="5597208" y="6223825"/>
              <a:ext cx="47367" cy="47367"/>
            </a:xfrm>
            <a:custGeom>
              <a:avLst/>
              <a:gdLst>
                <a:gd name="connsiteX0" fmla="*/ 50682 w 47366"/>
                <a:gd name="connsiteY0" fmla="*/ 25341 h 47366"/>
                <a:gd name="connsiteX1" fmla="*/ 25341 w 47366"/>
                <a:gd name="connsiteY1" fmla="*/ 50682 h 47366"/>
                <a:gd name="connsiteX2" fmla="*/ 0 w 47366"/>
                <a:gd name="connsiteY2" fmla="*/ 25341 h 47366"/>
                <a:gd name="connsiteX3" fmla="*/ 25341 w 47366"/>
                <a:gd name="connsiteY3" fmla="*/ 0 h 47366"/>
                <a:gd name="connsiteX4" fmla="*/ 50682 w 47366"/>
                <a:gd name="connsiteY4" fmla="*/ 25341 h 4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66" h="47366">
                  <a:moveTo>
                    <a:pt x="50682" y="25341"/>
                  </a:moveTo>
                  <a:cubicBezTo>
                    <a:pt x="50682" y="39337"/>
                    <a:pt x="39337" y="50682"/>
                    <a:pt x="25341" y="50682"/>
                  </a:cubicBezTo>
                  <a:cubicBezTo>
                    <a:pt x="11346" y="50682"/>
                    <a:pt x="0" y="39337"/>
                    <a:pt x="0" y="25341"/>
                  </a:cubicBezTo>
                  <a:cubicBezTo>
                    <a:pt x="0" y="11346"/>
                    <a:pt x="11346" y="0"/>
                    <a:pt x="25341" y="0"/>
                  </a:cubicBezTo>
                  <a:cubicBezTo>
                    <a:pt x="39337" y="0"/>
                    <a:pt x="50682" y="11346"/>
                    <a:pt x="50682" y="25341"/>
                  </a:cubicBezTo>
                  <a:close/>
                </a:path>
              </a:pathLst>
            </a:custGeom>
            <a:solidFill>
              <a:srgbClr val="C8D5EC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D42C18F-D2CC-49C1-9017-8FC6B6B65105}"/>
                </a:ext>
              </a:extLst>
            </p:cNvPr>
            <p:cNvSpPr/>
            <p:nvPr/>
          </p:nvSpPr>
          <p:spPr>
            <a:xfrm>
              <a:off x="4249045" y="5913505"/>
              <a:ext cx="47367" cy="47367"/>
            </a:xfrm>
            <a:custGeom>
              <a:avLst/>
              <a:gdLst>
                <a:gd name="connsiteX0" fmla="*/ 50682 w 47366"/>
                <a:gd name="connsiteY0" fmla="*/ 25341 h 47366"/>
                <a:gd name="connsiteX1" fmla="*/ 25341 w 47366"/>
                <a:gd name="connsiteY1" fmla="*/ 50682 h 47366"/>
                <a:gd name="connsiteX2" fmla="*/ 0 w 47366"/>
                <a:gd name="connsiteY2" fmla="*/ 25341 h 47366"/>
                <a:gd name="connsiteX3" fmla="*/ 25341 w 47366"/>
                <a:gd name="connsiteY3" fmla="*/ 0 h 47366"/>
                <a:gd name="connsiteX4" fmla="*/ 50682 w 47366"/>
                <a:gd name="connsiteY4" fmla="*/ 25341 h 4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66" h="47366">
                  <a:moveTo>
                    <a:pt x="50682" y="25341"/>
                  </a:moveTo>
                  <a:cubicBezTo>
                    <a:pt x="50682" y="39337"/>
                    <a:pt x="39337" y="50682"/>
                    <a:pt x="25341" y="50682"/>
                  </a:cubicBezTo>
                  <a:cubicBezTo>
                    <a:pt x="11346" y="50682"/>
                    <a:pt x="0" y="39337"/>
                    <a:pt x="0" y="25341"/>
                  </a:cubicBezTo>
                  <a:cubicBezTo>
                    <a:pt x="0" y="11346"/>
                    <a:pt x="11346" y="0"/>
                    <a:pt x="25341" y="0"/>
                  </a:cubicBezTo>
                  <a:cubicBezTo>
                    <a:pt x="39337" y="0"/>
                    <a:pt x="50682" y="11346"/>
                    <a:pt x="50682" y="25341"/>
                  </a:cubicBezTo>
                  <a:close/>
                </a:path>
              </a:pathLst>
            </a:custGeom>
            <a:solidFill>
              <a:srgbClr val="EA1149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72FB52D-7FDB-4C29-B9F8-F317A8CE8268}"/>
                </a:ext>
              </a:extLst>
            </p:cNvPr>
            <p:cNvSpPr/>
            <p:nvPr/>
          </p:nvSpPr>
          <p:spPr>
            <a:xfrm>
              <a:off x="2076123" y="5841033"/>
              <a:ext cx="47367" cy="47367"/>
            </a:xfrm>
            <a:custGeom>
              <a:avLst/>
              <a:gdLst>
                <a:gd name="connsiteX0" fmla="*/ 50683 w 47366"/>
                <a:gd name="connsiteY0" fmla="*/ 25341 h 47366"/>
                <a:gd name="connsiteX1" fmla="*/ 25341 w 47366"/>
                <a:gd name="connsiteY1" fmla="*/ 50683 h 47366"/>
                <a:gd name="connsiteX2" fmla="*/ 0 w 47366"/>
                <a:gd name="connsiteY2" fmla="*/ 25341 h 47366"/>
                <a:gd name="connsiteX3" fmla="*/ 25341 w 47366"/>
                <a:gd name="connsiteY3" fmla="*/ 0 h 47366"/>
                <a:gd name="connsiteX4" fmla="*/ 50683 w 47366"/>
                <a:gd name="connsiteY4" fmla="*/ 25341 h 4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66" h="47366">
                  <a:moveTo>
                    <a:pt x="50683" y="25341"/>
                  </a:moveTo>
                  <a:cubicBezTo>
                    <a:pt x="50683" y="39337"/>
                    <a:pt x="39337" y="50683"/>
                    <a:pt x="25341" y="50683"/>
                  </a:cubicBezTo>
                  <a:cubicBezTo>
                    <a:pt x="11346" y="50683"/>
                    <a:pt x="0" y="39337"/>
                    <a:pt x="0" y="25341"/>
                  </a:cubicBezTo>
                  <a:cubicBezTo>
                    <a:pt x="0" y="11346"/>
                    <a:pt x="11346" y="0"/>
                    <a:pt x="25341" y="0"/>
                  </a:cubicBezTo>
                  <a:cubicBezTo>
                    <a:pt x="39337" y="0"/>
                    <a:pt x="50683" y="11346"/>
                    <a:pt x="50683" y="25341"/>
                  </a:cubicBezTo>
                  <a:close/>
                </a:path>
              </a:pathLst>
            </a:custGeom>
            <a:solidFill>
              <a:srgbClr val="FCB736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6F1EE53-A5C3-4215-9834-94F4AF63C51B}"/>
                </a:ext>
              </a:extLst>
            </p:cNvPr>
            <p:cNvSpPr/>
            <p:nvPr/>
          </p:nvSpPr>
          <p:spPr>
            <a:xfrm>
              <a:off x="487201" y="7143588"/>
              <a:ext cx="47367" cy="47367"/>
            </a:xfrm>
            <a:custGeom>
              <a:avLst/>
              <a:gdLst>
                <a:gd name="connsiteX0" fmla="*/ 50683 w 47366"/>
                <a:gd name="connsiteY0" fmla="*/ 25341 h 47366"/>
                <a:gd name="connsiteX1" fmla="*/ 25341 w 47366"/>
                <a:gd name="connsiteY1" fmla="*/ 50683 h 47366"/>
                <a:gd name="connsiteX2" fmla="*/ 0 w 47366"/>
                <a:gd name="connsiteY2" fmla="*/ 25341 h 47366"/>
                <a:gd name="connsiteX3" fmla="*/ 25341 w 47366"/>
                <a:gd name="connsiteY3" fmla="*/ 0 h 47366"/>
                <a:gd name="connsiteX4" fmla="*/ 50683 w 47366"/>
                <a:gd name="connsiteY4" fmla="*/ 25341 h 4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66" h="47366">
                  <a:moveTo>
                    <a:pt x="50683" y="25341"/>
                  </a:moveTo>
                  <a:cubicBezTo>
                    <a:pt x="50683" y="39337"/>
                    <a:pt x="39337" y="50683"/>
                    <a:pt x="25341" y="50683"/>
                  </a:cubicBezTo>
                  <a:cubicBezTo>
                    <a:pt x="11346" y="50683"/>
                    <a:pt x="0" y="39337"/>
                    <a:pt x="0" y="25341"/>
                  </a:cubicBezTo>
                  <a:cubicBezTo>
                    <a:pt x="0" y="11346"/>
                    <a:pt x="11346" y="0"/>
                    <a:pt x="25341" y="0"/>
                  </a:cubicBezTo>
                  <a:cubicBezTo>
                    <a:pt x="39337" y="0"/>
                    <a:pt x="50683" y="11346"/>
                    <a:pt x="50683" y="25341"/>
                  </a:cubicBezTo>
                  <a:close/>
                </a:path>
              </a:pathLst>
            </a:custGeom>
            <a:solidFill>
              <a:srgbClr val="FCB736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651715A-1E22-4B4F-8010-187299E49BE6}"/>
                </a:ext>
              </a:extLst>
            </p:cNvPr>
            <p:cNvSpPr/>
            <p:nvPr/>
          </p:nvSpPr>
          <p:spPr>
            <a:xfrm>
              <a:off x="3866591" y="5297735"/>
              <a:ext cx="47367" cy="47367"/>
            </a:xfrm>
            <a:custGeom>
              <a:avLst/>
              <a:gdLst>
                <a:gd name="connsiteX0" fmla="*/ 50683 w 47366"/>
                <a:gd name="connsiteY0" fmla="*/ 25341 h 47366"/>
                <a:gd name="connsiteX1" fmla="*/ 25342 w 47366"/>
                <a:gd name="connsiteY1" fmla="*/ 50683 h 47366"/>
                <a:gd name="connsiteX2" fmla="*/ 0 w 47366"/>
                <a:gd name="connsiteY2" fmla="*/ 25341 h 47366"/>
                <a:gd name="connsiteX3" fmla="*/ 25342 w 47366"/>
                <a:gd name="connsiteY3" fmla="*/ 0 h 47366"/>
                <a:gd name="connsiteX4" fmla="*/ 50683 w 47366"/>
                <a:gd name="connsiteY4" fmla="*/ 25341 h 4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66" h="47366">
                  <a:moveTo>
                    <a:pt x="50683" y="25341"/>
                  </a:moveTo>
                  <a:cubicBezTo>
                    <a:pt x="50683" y="39337"/>
                    <a:pt x="39337" y="50683"/>
                    <a:pt x="25342" y="50683"/>
                  </a:cubicBezTo>
                  <a:cubicBezTo>
                    <a:pt x="11346" y="50683"/>
                    <a:pt x="0" y="39337"/>
                    <a:pt x="0" y="25341"/>
                  </a:cubicBezTo>
                  <a:cubicBezTo>
                    <a:pt x="0" y="11346"/>
                    <a:pt x="11346" y="0"/>
                    <a:pt x="25342" y="0"/>
                  </a:cubicBezTo>
                  <a:cubicBezTo>
                    <a:pt x="39337" y="0"/>
                    <a:pt x="50683" y="11346"/>
                    <a:pt x="50683" y="25341"/>
                  </a:cubicBezTo>
                  <a:close/>
                </a:path>
              </a:pathLst>
            </a:custGeom>
            <a:solidFill>
              <a:srgbClr val="C8D5EC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BBC2902-DF21-4D79-BAFB-6E7F2A240F35}"/>
                </a:ext>
              </a:extLst>
            </p:cNvPr>
            <p:cNvSpPr/>
            <p:nvPr/>
          </p:nvSpPr>
          <p:spPr>
            <a:xfrm>
              <a:off x="5029042" y="5577876"/>
              <a:ext cx="47367" cy="47367"/>
            </a:xfrm>
            <a:custGeom>
              <a:avLst/>
              <a:gdLst>
                <a:gd name="connsiteX0" fmla="*/ 50683 w 47366"/>
                <a:gd name="connsiteY0" fmla="*/ 25341 h 47366"/>
                <a:gd name="connsiteX1" fmla="*/ 25341 w 47366"/>
                <a:gd name="connsiteY1" fmla="*/ 50683 h 47366"/>
                <a:gd name="connsiteX2" fmla="*/ 0 w 47366"/>
                <a:gd name="connsiteY2" fmla="*/ 25341 h 47366"/>
                <a:gd name="connsiteX3" fmla="*/ 25341 w 47366"/>
                <a:gd name="connsiteY3" fmla="*/ 0 h 47366"/>
                <a:gd name="connsiteX4" fmla="*/ 50683 w 47366"/>
                <a:gd name="connsiteY4" fmla="*/ 25341 h 4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66" h="47366">
                  <a:moveTo>
                    <a:pt x="50683" y="25341"/>
                  </a:moveTo>
                  <a:cubicBezTo>
                    <a:pt x="50683" y="39337"/>
                    <a:pt x="39337" y="50683"/>
                    <a:pt x="25341" y="50683"/>
                  </a:cubicBezTo>
                  <a:cubicBezTo>
                    <a:pt x="11346" y="50683"/>
                    <a:pt x="0" y="39337"/>
                    <a:pt x="0" y="25341"/>
                  </a:cubicBezTo>
                  <a:cubicBezTo>
                    <a:pt x="0" y="11346"/>
                    <a:pt x="11346" y="0"/>
                    <a:pt x="25341" y="0"/>
                  </a:cubicBezTo>
                  <a:cubicBezTo>
                    <a:pt x="39337" y="0"/>
                    <a:pt x="50683" y="11346"/>
                    <a:pt x="50683" y="25341"/>
                  </a:cubicBezTo>
                  <a:close/>
                </a:path>
              </a:pathLst>
            </a:custGeom>
            <a:solidFill>
              <a:srgbClr val="FCB736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8C14369-2345-4EBE-A52D-43D0EC23F9F5}"/>
                </a:ext>
              </a:extLst>
            </p:cNvPr>
            <p:cNvSpPr/>
            <p:nvPr/>
          </p:nvSpPr>
          <p:spPr>
            <a:xfrm>
              <a:off x="1542163" y="6644240"/>
              <a:ext cx="47367" cy="47367"/>
            </a:xfrm>
            <a:custGeom>
              <a:avLst/>
              <a:gdLst>
                <a:gd name="connsiteX0" fmla="*/ 50683 w 47366"/>
                <a:gd name="connsiteY0" fmla="*/ 25341 h 47366"/>
                <a:gd name="connsiteX1" fmla="*/ 25341 w 47366"/>
                <a:gd name="connsiteY1" fmla="*/ 50683 h 47366"/>
                <a:gd name="connsiteX2" fmla="*/ 0 w 47366"/>
                <a:gd name="connsiteY2" fmla="*/ 25341 h 47366"/>
                <a:gd name="connsiteX3" fmla="*/ 25341 w 47366"/>
                <a:gd name="connsiteY3" fmla="*/ 0 h 47366"/>
                <a:gd name="connsiteX4" fmla="*/ 50683 w 47366"/>
                <a:gd name="connsiteY4" fmla="*/ 25341 h 4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66" h="47366">
                  <a:moveTo>
                    <a:pt x="50683" y="25341"/>
                  </a:moveTo>
                  <a:cubicBezTo>
                    <a:pt x="50683" y="39337"/>
                    <a:pt x="39337" y="50683"/>
                    <a:pt x="25341" y="50683"/>
                  </a:cubicBezTo>
                  <a:cubicBezTo>
                    <a:pt x="11346" y="50683"/>
                    <a:pt x="0" y="39337"/>
                    <a:pt x="0" y="25341"/>
                  </a:cubicBezTo>
                  <a:cubicBezTo>
                    <a:pt x="0" y="11346"/>
                    <a:pt x="11346" y="0"/>
                    <a:pt x="25341" y="0"/>
                  </a:cubicBezTo>
                  <a:cubicBezTo>
                    <a:pt x="39337" y="0"/>
                    <a:pt x="50683" y="11346"/>
                    <a:pt x="50683" y="25341"/>
                  </a:cubicBezTo>
                  <a:close/>
                </a:path>
              </a:pathLst>
            </a:custGeom>
            <a:solidFill>
              <a:srgbClr val="FCB736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E7F6F70-09B8-4C4A-A9B0-FB087631647C}"/>
                </a:ext>
              </a:extLst>
            </p:cNvPr>
            <p:cNvSpPr/>
            <p:nvPr/>
          </p:nvSpPr>
          <p:spPr>
            <a:xfrm>
              <a:off x="2582340" y="7482904"/>
              <a:ext cx="20300" cy="20300"/>
            </a:xfrm>
            <a:custGeom>
              <a:avLst/>
              <a:gdLst>
                <a:gd name="connsiteX0" fmla="*/ 20435 w 20300"/>
                <a:gd name="connsiteY0" fmla="*/ 10218 h 20300"/>
                <a:gd name="connsiteX1" fmla="*/ 10218 w 20300"/>
                <a:gd name="connsiteY1" fmla="*/ 20435 h 20300"/>
                <a:gd name="connsiteX2" fmla="*/ 0 w 20300"/>
                <a:gd name="connsiteY2" fmla="*/ 10218 h 20300"/>
                <a:gd name="connsiteX3" fmla="*/ 10218 w 20300"/>
                <a:gd name="connsiteY3" fmla="*/ 0 h 20300"/>
                <a:gd name="connsiteX4" fmla="*/ 20435 w 20300"/>
                <a:gd name="connsiteY4" fmla="*/ 10218 h 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0" h="20300">
                  <a:moveTo>
                    <a:pt x="20435" y="10218"/>
                  </a:moveTo>
                  <a:cubicBezTo>
                    <a:pt x="20435" y="15861"/>
                    <a:pt x="15861" y="20435"/>
                    <a:pt x="10218" y="20435"/>
                  </a:cubicBezTo>
                  <a:cubicBezTo>
                    <a:pt x="4574" y="20435"/>
                    <a:pt x="0" y="15861"/>
                    <a:pt x="0" y="10218"/>
                  </a:cubicBezTo>
                  <a:cubicBezTo>
                    <a:pt x="0" y="4575"/>
                    <a:pt x="4574" y="0"/>
                    <a:pt x="10218" y="0"/>
                  </a:cubicBezTo>
                  <a:cubicBezTo>
                    <a:pt x="15861" y="0"/>
                    <a:pt x="20435" y="4575"/>
                    <a:pt x="20435" y="10218"/>
                  </a:cubicBezTo>
                  <a:close/>
                </a:path>
              </a:pathLst>
            </a:custGeom>
            <a:solidFill>
              <a:srgbClr val="C8D5EC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6F069BE-BA93-4086-989C-C38C410EBECE}"/>
                </a:ext>
              </a:extLst>
            </p:cNvPr>
            <p:cNvSpPr/>
            <p:nvPr/>
          </p:nvSpPr>
          <p:spPr>
            <a:xfrm>
              <a:off x="1504371" y="6304823"/>
              <a:ext cx="20300" cy="20300"/>
            </a:xfrm>
            <a:custGeom>
              <a:avLst/>
              <a:gdLst>
                <a:gd name="connsiteX0" fmla="*/ 20435 w 20300"/>
                <a:gd name="connsiteY0" fmla="*/ 10218 h 20300"/>
                <a:gd name="connsiteX1" fmla="*/ 10218 w 20300"/>
                <a:gd name="connsiteY1" fmla="*/ 20435 h 20300"/>
                <a:gd name="connsiteX2" fmla="*/ 0 w 20300"/>
                <a:gd name="connsiteY2" fmla="*/ 10218 h 20300"/>
                <a:gd name="connsiteX3" fmla="*/ 10218 w 20300"/>
                <a:gd name="connsiteY3" fmla="*/ 0 h 20300"/>
                <a:gd name="connsiteX4" fmla="*/ 20435 w 20300"/>
                <a:gd name="connsiteY4" fmla="*/ 10218 h 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0" h="20300">
                  <a:moveTo>
                    <a:pt x="20435" y="10218"/>
                  </a:moveTo>
                  <a:cubicBezTo>
                    <a:pt x="20435" y="15861"/>
                    <a:pt x="15861" y="20435"/>
                    <a:pt x="10218" y="20435"/>
                  </a:cubicBezTo>
                  <a:cubicBezTo>
                    <a:pt x="4575" y="20435"/>
                    <a:pt x="0" y="15861"/>
                    <a:pt x="0" y="10218"/>
                  </a:cubicBezTo>
                  <a:cubicBezTo>
                    <a:pt x="0" y="4575"/>
                    <a:pt x="4575" y="0"/>
                    <a:pt x="10218" y="0"/>
                  </a:cubicBezTo>
                  <a:cubicBezTo>
                    <a:pt x="15861" y="0"/>
                    <a:pt x="20435" y="4575"/>
                    <a:pt x="20435" y="10218"/>
                  </a:cubicBezTo>
                  <a:close/>
                </a:path>
              </a:pathLst>
            </a:custGeom>
            <a:solidFill>
              <a:srgbClr val="C8D5EC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C288E58-23AD-4053-B7FA-0BBAA064AF67}"/>
                </a:ext>
              </a:extLst>
            </p:cNvPr>
            <p:cNvSpPr/>
            <p:nvPr/>
          </p:nvSpPr>
          <p:spPr>
            <a:xfrm>
              <a:off x="2720516" y="6162282"/>
              <a:ext cx="20300" cy="20300"/>
            </a:xfrm>
            <a:custGeom>
              <a:avLst/>
              <a:gdLst>
                <a:gd name="connsiteX0" fmla="*/ 20435 w 20300"/>
                <a:gd name="connsiteY0" fmla="*/ 10218 h 20300"/>
                <a:gd name="connsiteX1" fmla="*/ 10218 w 20300"/>
                <a:gd name="connsiteY1" fmla="*/ 20435 h 20300"/>
                <a:gd name="connsiteX2" fmla="*/ 0 w 20300"/>
                <a:gd name="connsiteY2" fmla="*/ 10218 h 20300"/>
                <a:gd name="connsiteX3" fmla="*/ 10218 w 20300"/>
                <a:gd name="connsiteY3" fmla="*/ 0 h 20300"/>
                <a:gd name="connsiteX4" fmla="*/ 20435 w 20300"/>
                <a:gd name="connsiteY4" fmla="*/ 10218 h 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0" h="20300">
                  <a:moveTo>
                    <a:pt x="20435" y="10218"/>
                  </a:moveTo>
                  <a:cubicBezTo>
                    <a:pt x="20435" y="15861"/>
                    <a:pt x="15861" y="20435"/>
                    <a:pt x="10218" y="20435"/>
                  </a:cubicBezTo>
                  <a:cubicBezTo>
                    <a:pt x="4575" y="20435"/>
                    <a:pt x="0" y="15861"/>
                    <a:pt x="0" y="10218"/>
                  </a:cubicBezTo>
                  <a:cubicBezTo>
                    <a:pt x="0" y="4575"/>
                    <a:pt x="4575" y="0"/>
                    <a:pt x="10218" y="0"/>
                  </a:cubicBezTo>
                  <a:cubicBezTo>
                    <a:pt x="15861" y="0"/>
                    <a:pt x="20435" y="4575"/>
                    <a:pt x="20435" y="10218"/>
                  </a:cubicBezTo>
                  <a:close/>
                </a:path>
              </a:pathLst>
            </a:custGeom>
            <a:solidFill>
              <a:srgbClr val="C8D5EC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7E65951-6E24-4E5C-98F2-F9AD8E9B952D}"/>
                </a:ext>
              </a:extLst>
            </p:cNvPr>
            <p:cNvSpPr/>
            <p:nvPr/>
          </p:nvSpPr>
          <p:spPr>
            <a:xfrm>
              <a:off x="2081029" y="6913115"/>
              <a:ext cx="20300" cy="20300"/>
            </a:xfrm>
            <a:custGeom>
              <a:avLst/>
              <a:gdLst>
                <a:gd name="connsiteX0" fmla="*/ 20435 w 20300"/>
                <a:gd name="connsiteY0" fmla="*/ 10218 h 20300"/>
                <a:gd name="connsiteX1" fmla="*/ 10218 w 20300"/>
                <a:gd name="connsiteY1" fmla="*/ 20435 h 20300"/>
                <a:gd name="connsiteX2" fmla="*/ 0 w 20300"/>
                <a:gd name="connsiteY2" fmla="*/ 10218 h 20300"/>
                <a:gd name="connsiteX3" fmla="*/ 10218 w 20300"/>
                <a:gd name="connsiteY3" fmla="*/ 0 h 20300"/>
                <a:gd name="connsiteX4" fmla="*/ 20435 w 20300"/>
                <a:gd name="connsiteY4" fmla="*/ 10218 h 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0" h="20300">
                  <a:moveTo>
                    <a:pt x="20435" y="10218"/>
                  </a:moveTo>
                  <a:cubicBezTo>
                    <a:pt x="20435" y="15861"/>
                    <a:pt x="15861" y="20435"/>
                    <a:pt x="10218" y="20435"/>
                  </a:cubicBezTo>
                  <a:cubicBezTo>
                    <a:pt x="4575" y="20435"/>
                    <a:pt x="0" y="15861"/>
                    <a:pt x="0" y="10218"/>
                  </a:cubicBezTo>
                  <a:cubicBezTo>
                    <a:pt x="0" y="4575"/>
                    <a:pt x="4575" y="0"/>
                    <a:pt x="10218" y="0"/>
                  </a:cubicBezTo>
                  <a:cubicBezTo>
                    <a:pt x="15861" y="0"/>
                    <a:pt x="20435" y="4575"/>
                    <a:pt x="20435" y="10218"/>
                  </a:cubicBezTo>
                  <a:close/>
                </a:path>
              </a:pathLst>
            </a:custGeom>
            <a:solidFill>
              <a:srgbClr val="C8D5EC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93BCBA1-5936-47DD-A9A5-D99406626CEE}"/>
                </a:ext>
              </a:extLst>
            </p:cNvPr>
            <p:cNvSpPr/>
            <p:nvPr/>
          </p:nvSpPr>
          <p:spPr>
            <a:xfrm>
              <a:off x="419264" y="5734525"/>
              <a:ext cx="20300" cy="20300"/>
            </a:xfrm>
            <a:custGeom>
              <a:avLst/>
              <a:gdLst>
                <a:gd name="connsiteX0" fmla="*/ 20435 w 20300"/>
                <a:gd name="connsiteY0" fmla="*/ 10218 h 20300"/>
                <a:gd name="connsiteX1" fmla="*/ 10218 w 20300"/>
                <a:gd name="connsiteY1" fmla="*/ 20435 h 20300"/>
                <a:gd name="connsiteX2" fmla="*/ 0 w 20300"/>
                <a:gd name="connsiteY2" fmla="*/ 10218 h 20300"/>
                <a:gd name="connsiteX3" fmla="*/ 10218 w 20300"/>
                <a:gd name="connsiteY3" fmla="*/ 0 h 20300"/>
                <a:gd name="connsiteX4" fmla="*/ 20435 w 20300"/>
                <a:gd name="connsiteY4" fmla="*/ 10218 h 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0" h="20300">
                  <a:moveTo>
                    <a:pt x="20435" y="10218"/>
                  </a:moveTo>
                  <a:cubicBezTo>
                    <a:pt x="20435" y="15861"/>
                    <a:pt x="15861" y="20435"/>
                    <a:pt x="10218" y="20435"/>
                  </a:cubicBezTo>
                  <a:cubicBezTo>
                    <a:pt x="4575" y="20435"/>
                    <a:pt x="0" y="15861"/>
                    <a:pt x="0" y="10218"/>
                  </a:cubicBezTo>
                  <a:cubicBezTo>
                    <a:pt x="0" y="4575"/>
                    <a:pt x="4575" y="0"/>
                    <a:pt x="10218" y="0"/>
                  </a:cubicBezTo>
                  <a:cubicBezTo>
                    <a:pt x="15861" y="0"/>
                    <a:pt x="20435" y="4575"/>
                    <a:pt x="20435" y="10218"/>
                  </a:cubicBezTo>
                  <a:close/>
                </a:path>
              </a:pathLst>
            </a:custGeom>
            <a:solidFill>
              <a:srgbClr val="5A0FEA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367E226-B435-4C74-8DCE-7E2FED8F359A}"/>
                </a:ext>
              </a:extLst>
            </p:cNvPr>
            <p:cNvSpPr/>
            <p:nvPr/>
          </p:nvSpPr>
          <p:spPr>
            <a:xfrm>
              <a:off x="452657" y="7604637"/>
              <a:ext cx="20300" cy="20300"/>
            </a:xfrm>
            <a:custGeom>
              <a:avLst/>
              <a:gdLst>
                <a:gd name="connsiteX0" fmla="*/ 20435 w 20300"/>
                <a:gd name="connsiteY0" fmla="*/ 10218 h 20300"/>
                <a:gd name="connsiteX1" fmla="*/ 10218 w 20300"/>
                <a:gd name="connsiteY1" fmla="*/ 20436 h 20300"/>
                <a:gd name="connsiteX2" fmla="*/ 0 w 20300"/>
                <a:gd name="connsiteY2" fmla="*/ 10218 h 20300"/>
                <a:gd name="connsiteX3" fmla="*/ 10218 w 20300"/>
                <a:gd name="connsiteY3" fmla="*/ 0 h 20300"/>
                <a:gd name="connsiteX4" fmla="*/ 20435 w 20300"/>
                <a:gd name="connsiteY4" fmla="*/ 10218 h 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0" h="20300">
                  <a:moveTo>
                    <a:pt x="20435" y="10218"/>
                  </a:moveTo>
                  <a:cubicBezTo>
                    <a:pt x="20435" y="15861"/>
                    <a:pt x="15861" y="20436"/>
                    <a:pt x="10218" y="20436"/>
                  </a:cubicBezTo>
                  <a:cubicBezTo>
                    <a:pt x="4575" y="20436"/>
                    <a:pt x="0" y="15861"/>
                    <a:pt x="0" y="10218"/>
                  </a:cubicBezTo>
                  <a:cubicBezTo>
                    <a:pt x="0" y="4575"/>
                    <a:pt x="4575" y="0"/>
                    <a:pt x="10218" y="0"/>
                  </a:cubicBezTo>
                  <a:cubicBezTo>
                    <a:pt x="15861" y="0"/>
                    <a:pt x="20435" y="4575"/>
                    <a:pt x="20435" y="10218"/>
                  </a:cubicBezTo>
                  <a:close/>
                </a:path>
              </a:pathLst>
            </a:custGeom>
            <a:solidFill>
              <a:srgbClr val="C8D5EC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8CC7DCA-F697-4606-9FDB-0716F405918B}"/>
                </a:ext>
              </a:extLst>
            </p:cNvPr>
            <p:cNvSpPr/>
            <p:nvPr/>
          </p:nvSpPr>
          <p:spPr>
            <a:xfrm>
              <a:off x="1732172" y="5663137"/>
              <a:ext cx="20300" cy="20300"/>
            </a:xfrm>
            <a:custGeom>
              <a:avLst/>
              <a:gdLst>
                <a:gd name="connsiteX0" fmla="*/ 20435 w 20300"/>
                <a:gd name="connsiteY0" fmla="*/ 10218 h 20300"/>
                <a:gd name="connsiteX1" fmla="*/ 10218 w 20300"/>
                <a:gd name="connsiteY1" fmla="*/ 20435 h 20300"/>
                <a:gd name="connsiteX2" fmla="*/ 0 w 20300"/>
                <a:gd name="connsiteY2" fmla="*/ 10218 h 20300"/>
                <a:gd name="connsiteX3" fmla="*/ 10218 w 20300"/>
                <a:gd name="connsiteY3" fmla="*/ 0 h 20300"/>
                <a:gd name="connsiteX4" fmla="*/ 20435 w 20300"/>
                <a:gd name="connsiteY4" fmla="*/ 10218 h 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0" h="20300">
                  <a:moveTo>
                    <a:pt x="20435" y="10218"/>
                  </a:moveTo>
                  <a:cubicBezTo>
                    <a:pt x="20435" y="15861"/>
                    <a:pt x="15861" y="20435"/>
                    <a:pt x="10218" y="20435"/>
                  </a:cubicBezTo>
                  <a:cubicBezTo>
                    <a:pt x="4575" y="20435"/>
                    <a:pt x="0" y="15861"/>
                    <a:pt x="0" y="10218"/>
                  </a:cubicBezTo>
                  <a:cubicBezTo>
                    <a:pt x="0" y="4575"/>
                    <a:pt x="4575" y="0"/>
                    <a:pt x="10218" y="0"/>
                  </a:cubicBezTo>
                  <a:cubicBezTo>
                    <a:pt x="15861" y="0"/>
                    <a:pt x="20435" y="4575"/>
                    <a:pt x="20435" y="10218"/>
                  </a:cubicBezTo>
                  <a:close/>
                </a:path>
              </a:pathLst>
            </a:custGeom>
            <a:solidFill>
              <a:srgbClr val="5A0FEA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2E3C80A-8147-4A66-9080-FD32F841434F}"/>
                </a:ext>
              </a:extLst>
            </p:cNvPr>
            <p:cNvSpPr/>
            <p:nvPr/>
          </p:nvSpPr>
          <p:spPr>
            <a:xfrm>
              <a:off x="5079724" y="6577893"/>
              <a:ext cx="20300" cy="20300"/>
            </a:xfrm>
            <a:custGeom>
              <a:avLst/>
              <a:gdLst>
                <a:gd name="connsiteX0" fmla="*/ 20436 w 20300"/>
                <a:gd name="connsiteY0" fmla="*/ 10218 h 20300"/>
                <a:gd name="connsiteX1" fmla="*/ 10218 w 20300"/>
                <a:gd name="connsiteY1" fmla="*/ 20435 h 20300"/>
                <a:gd name="connsiteX2" fmla="*/ 0 w 20300"/>
                <a:gd name="connsiteY2" fmla="*/ 10218 h 20300"/>
                <a:gd name="connsiteX3" fmla="*/ 10218 w 20300"/>
                <a:gd name="connsiteY3" fmla="*/ 0 h 20300"/>
                <a:gd name="connsiteX4" fmla="*/ 20436 w 20300"/>
                <a:gd name="connsiteY4" fmla="*/ 10218 h 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0" h="20300">
                  <a:moveTo>
                    <a:pt x="20436" y="10218"/>
                  </a:moveTo>
                  <a:cubicBezTo>
                    <a:pt x="20436" y="15861"/>
                    <a:pt x="15861" y="20435"/>
                    <a:pt x="10218" y="20435"/>
                  </a:cubicBezTo>
                  <a:cubicBezTo>
                    <a:pt x="4575" y="20435"/>
                    <a:pt x="0" y="15861"/>
                    <a:pt x="0" y="10218"/>
                  </a:cubicBezTo>
                  <a:cubicBezTo>
                    <a:pt x="0" y="4575"/>
                    <a:pt x="4575" y="0"/>
                    <a:pt x="10218" y="0"/>
                  </a:cubicBezTo>
                  <a:cubicBezTo>
                    <a:pt x="15861" y="0"/>
                    <a:pt x="20436" y="4575"/>
                    <a:pt x="20436" y="10218"/>
                  </a:cubicBezTo>
                  <a:close/>
                </a:path>
              </a:pathLst>
            </a:custGeom>
            <a:solidFill>
              <a:srgbClr val="5A0FEA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9AF9AB4-2315-4808-9B9E-0B0C98D102F0}"/>
                </a:ext>
              </a:extLst>
            </p:cNvPr>
            <p:cNvSpPr/>
            <p:nvPr/>
          </p:nvSpPr>
          <p:spPr>
            <a:xfrm>
              <a:off x="4927711" y="7406542"/>
              <a:ext cx="20300" cy="20300"/>
            </a:xfrm>
            <a:custGeom>
              <a:avLst/>
              <a:gdLst>
                <a:gd name="connsiteX0" fmla="*/ 20435 w 20300"/>
                <a:gd name="connsiteY0" fmla="*/ 10218 h 20300"/>
                <a:gd name="connsiteX1" fmla="*/ 10218 w 20300"/>
                <a:gd name="connsiteY1" fmla="*/ 20436 h 20300"/>
                <a:gd name="connsiteX2" fmla="*/ 0 w 20300"/>
                <a:gd name="connsiteY2" fmla="*/ 10218 h 20300"/>
                <a:gd name="connsiteX3" fmla="*/ 10218 w 20300"/>
                <a:gd name="connsiteY3" fmla="*/ 0 h 20300"/>
                <a:gd name="connsiteX4" fmla="*/ 20435 w 20300"/>
                <a:gd name="connsiteY4" fmla="*/ 10218 h 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0" h="20300">
                  <a:moveTo>
                    <a:pt x="20435" y="10218"/>
                  </a:moveTo>
                  <a:cubicBezTo>
                    <a:pt x="20435" y="15861"/>
                    <a:pt x="15861" y="20436"/>
                    <a:pt x="10218" y="20436"/>
                  </a:cubicBezTo>
                  <a:cubicBezTo>
                    <a:pt x="4575" y="20436"/>
                    <a:pt x="0" y="15861"/>
                    <a:pt x="0" y="10218"/>
                  </a:cubicBezTo>
                  <a:cubicBezTo>
                    <a:pt x="0" y="4575"/>
                    <a:pt x="4574" y="0"/>
                    <a:pt x="10218" y="0"/>
                  </a:cubicBezTo>
                  <a:cubicBezTo>
                    <a:pt x="15861" y="0"/>
                    <a:pt x="20435" y="4575"/>
                    <a:pt x="20435" y="10218"/>
                  </a:cubicBezTo>
                  <a:close/>
                </a:path>
              </a:pathLst>
            </a:custGeom>
            <a:solidFill>
              <a:srgbClr val="C8D5EC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D35662D-71AA-415C-88F2-1A04688A1AEB}"/>
                </a:ext>
              </a:extLst>
            </p:cNvPr>
            <p:cNvSpPr/>
            <p:nvPr/>
          </p:nvSpPr>
          <p:spPr>
            <a:xfrm>
              <a:off x="6176606" y="7762606"/>
              <a:ext cx="20300" cy="20300"/>
            </a:xfrm>
            <a:custGeom>
              <a:avLst/>
              <a:gdLst>
                <a:gd name="connsiteX0" fmla="*/ 20435 w 20300"/>
                <a:gd name="connsiteY0" fmla="*/ 10218 h 20300"/>
                <a:gd name="connsiteX1" fmla="*/ 10218 w 20300"/>
                <a:gd name="connsiteY1" fmla="*/ 20436 h 20300"/>
                <a:gd name="connsiteX2" fmla="*/ 0 w 20300"/>
                <a:gd name="connsiteY2" fmla="*/ 10218 h 20300"/>
                <a:gd name="connsiteX3" fmla="*/ 10218 w 20300"/>
                <a:gd name="connsiteY3" fmla="*/ 0 h 20300"/>
                <a:gd name="connsiteX4" fmla="*/ 20435 w 20300"/>
                <a:gd name="connsiteY4" fmla="*/ 10218 h 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0" h="20300">
                  <a:moveTo>
                    <a:pt x="20435" y="10218"/>
                  </a:moveTo>
                  <a:cubicBezTo>
                    <a:pt x="20435" y="15861"/>
                    <a:pt x="15861" y="20436"/>
                    <a:pt x="10218" y="20436"/>
                  </a:cubicBezTo>
                  <a:cubicBezTo>
                    <a:pt x="4575" y="20436"/>
                    <a:pt x="0" y="15861"/>
                    <a:pt x="0" y="10218"/>
                  </a:cubicBezTo>
                  <a:cubicBezTo>
                    <a:pt x="0" y="4575"/>
                    <a:pt x="4574" y="0"/>
                    <a:pt x="10218" y="0"/>
                  </a:cubicBezTo>
                  <a:cubicBezTo>
                    <a:pt x="15861" y="0"/>
                    <a:pt x="20435" y="4575"/>
                    <a:pt x="20435" y="10218"/>
                  </a:cubicBezTo>
                  <a:close/>
                </a:path>
              </a:pathLst>
            </a:custGeom>
            <a:solidFill>
              <a:srgbClr val="C8D5EC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B7ACAA5-C90B-430A-8AFF-222E2AB281BD}"/>
                </a:ext>
              </a:extLst>
            </p:cNvPr>
            <p:cNvSpPr/>
            <p:nvPr/>
          </p:nvSpPr>
          <p:spPr>
            <a:xfrm>
              <a:off x="1466342" y="5223911"/>
              <a:ext cx="20300" cy="20300"/>
            </a:xfrm>
            <a:custGeom>
              <a:avLst/>
              <a:gdLst>
                <a:gd name="connsiteX0" fmla="*/ 20435 w 20300"/>
                <a:gd name="connsiteY0" fmla="*/ 10218 h 20300"/>
                <a:gd name="connsiteX1" fmla="*/ 10218 w 20300"/>
                <a:gd name="connsiteY1" fmla="*/ 20435 h 20300"/>
                <a:gd name="connsiteX2" fmla="*/ 0 w 20300"/>
                <a:gd name="connsiteY2" fmla="*/ 10218 h 20300"/>
                <a:gd name="connsiteX3" fmla="*/ 10218 w 20300"/>
                <a:gd name="connsiteY3" fmla="*/ 0 h 20300"/>
                <a:gd name="connsiteX4" fmla="*/ 20435 w 20300"/>
                <a:gd name="connsiteY4" fmla="*/ 10218 h 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0" h="20300">
                  <a:moveTo>
                    <a:pt x="20435" y="10218"/>
                  </a:moveTo>
                  <a:cubicBezTo>
                    <a:pt x="20435" y="15861"/>
                    <a:pt x="15861" y="20435"/>
                    <a:pt x="10218" y="20435"/>
                  </a:cubicBezTo>
                  <a:cubicBezTo>
                    <a:pt x="4575" y="20435"/>
                    <a:pt x="0" y="15861"/>
                    <a:pt x="0" y="10218"/>
                  </a:cubicBezTo>
                  <a:cubicBezTo>
                    <a:pt x="0" y="4575"/>
                    <a:pt x="4575" y="0"/>
                    <a:pt x="10218" y="0"/>
                  </a:cubicBezTo>
                  <a:cubicBezTo>
                    <a:pt x="15861" y="0"/>
                    <a:pt x="20435" y="4575"/>
                    <a:pt x="20435" y="10218"/>
                  </a:cubicBezTo>
                  <a:close/>
                </a:path>
              </a:pathLst>
            </a:custGeom>
            <a:solidFill>
              <a:srgbClr val="EA1149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4EC1E058-EC51-4A10-B84B-C25A02F178BD}"/>
                </a:ext>
              </a:extLst>
            </p:cNvPr>
            <p:cNvSpPr/>
            <p:nvPr/>
          </p:nvSpPr>
          <p:spPr>
            <a:xfrm>
              <a:off x="3653237" y="6643259"/>
              <a:ext cx="20300" cy="20300"/>
            </a:xfrm>
            <a:custGeom>
              <a:avLst/>
              <a:gdLst>
                <a:gd name="connsiteX0" fmla="*/ 20436 w 20300"/>
                <a:gd name="connsiteY0" fmla="*/ 10218 h 20300"/>
                <a:gd name="connsiteX1" fmla="*/ 10218 w 20300"/>
                <a:gd name="connsiteY1" fmla="*/ 20435 h 20300"/>
                <a:gd name="connsiteX2" fmla="*/ 0 w 20300"/>
                <a:gd name="connsiteY2" fmla="*/ 10218 h 20300"/>
                <a:gd name="connsiteX3" fmla="*/ 10218 w 20300"/>
                <a:gd name="connsiteY3" fmla="*/ 0 h 20300"/>
                <a:gd name="connsiteX4" fmla="*/ 20436 w 20300"/>
                <a:gd name="connsiteY4" fmla="*/ 10218 h 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0" h="20300">
                  <a:moveTo>
                    <a:pt x="20436" y="10218"/>
                  </a:moveTo>
                  <a:cubicBezTo>
                    <a:pt x="20436" y="15861"/>
                    <a:pt x="15861" y="20435"/>
                    <a:pt x="10218" y="20435"/>
                  </a:cubicBezTo>
                  <a:cubicBezTo>
                    <a:pt x="4575" y="20435"/>
                    <a:pt x="0" y="15861"/>
                    <a:pt x="0" y="10218"/>
                  </a:cubicBezTo>
                  <a:cubicBezTo>
                    <a:pt x="0" y="4575"/>
                    <a:pt x="4575" y="0"/>
                    <a:pt x="10218" y="0"/>
                  </a:cubicBezTo>
                  <a:cubicBezTo>
                    <a:pt x="15861" y="0"/>
                    <a:pt x="20436" y="4575"/>
                    <a:pt x="20436" y="10218"/>
                  </a:cubicBezTo>
                  <a:close/>
                </a:path>
              </a:pathLst>
            </a:custGeom>
            <a:solidFill>
              <a:srgbClr val="C8D5EC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A661FDE-C810-4E83-834E-D374331945AE}"/>
                </a:ext>
              </a:extLst>
            </p:cNvPr>
            <p:cNvSpPr/>
            <p:nvPr/>
          </p:nvSpPr>
          <p:spPr>
            <a:xfrm>
              <a:off x="4212505" y="5620946"/>
              <a:ext cx="20300" cy="20300"/>
            </a:xfrm>
            <a:custGeom>
              <a:avLst/>
              <a:gdLst>
                <a:gd name="connsiteX0" fmla="*/ 20435 w 20300"/>
                <a:gd name="connsiteY0" fmla="*/ 10218 h 20300"/>
                <a:gd name="connsiteX1" fmla="*/ 10218 w 20300"/>
                <a:gd name="connsiteY1" fmla="*/ 20435 h 20300"/>
                <a:gd name="connsiteX2" fmla="*/ 0 w 20300"/>
                <a:gd name="connsiteY2" fmla="*/ 10218 h 20300"/>
                <a:gd name="connsiteX3" fmla="*/ 10218 w 20300"/>
                <a:gd name="connsiteY3" fmla="*/ 0 h 20300"/>
                <a:gd name="connsiteX4" fmla="*/ 20435 w 20300"/>
                <a:gd name="connsiteY4" fmla="*/ 10218 h 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0" h="20300">
                  <a:moveTo>
                    <a:pt x="20435" y="10218"/>
                  </a:moveTo>
                  <a:cubicBezTo>
                    <a:pt x="20435" y="15861"/>
                    <a:pt x="15861" y="20435"/>
                    <a:pt x="10218" y="20435"/>
                  </a:cubicBezTo>
                  <a:cubicBezTo>
                    <a:pt x="4575" y="20435"/>
                    <a:pt x="0" y="15861"/>
                    <a:pt x="0" y="10218"/>
                  </a:cubicBezTo>
                  <a:cubicBezTo>
                    <a:pt x="0" y="4575"/>
                    <a:pt x="4574" y="0"/>
                    <a:pt x="10218" y="0"/>
                  </a:cubicBezTo>
                  <a:cubicBezTo>
                    <a:pt x="15861" y="0"/>
                    <a:pt x="20435" y="4575"/>
                    <a:pt x="20435" y="10218"/>
                  </a:cubicBezTo>
                  <a:close/>
                </a:path>
              </a:pathLst>
            </a:custGeom>
            <a:solidFill>
              <a:srgbClr val="C8D5EC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C0CBC3C-51B6-49D6-9E8D-4476996BE065}"/>
                </a:ext>
              </a:extLst>
            </p:cNvPr>
            <p:cNvSpPr/>
            <p:nvPr/>
          </p:nvSpPr>
          <p:spPr>
            <a:xfrm>
              <a:off x="452657" y="5162164"/>
              <a:ext cx="20300" cy="20300"/>
            </a:xfrm>
            <a:custGeom>
              <a:avLst/>
              <a:gdLst>
                <a:gd name="connsiteX0" fmla="*/ 20435 w 20300"/>
                <a:gd name="connsiteY0" fmla="*/ 10218 h 20300"/>
                <a:gd name="connsiteX1" fmla="*/ 10218 w 20300"/>
                <a:gd name="connsiteY1" fmla="*/ 20435 h 20300"/>
                <a:gd name="connsiteX2" fmla="*/ 0 w 20300"/>
                <a:gd name="connsiteY2" fmla="*/ 10218 h 20300"/>
                <a:gd name="connsiteX3" fmla="*/ 10218 w 20300"/>
                <a:gd name="connsiteY3" fmla="*/ 0 h 20300"/>
                <a:gd name="connsiteX4" fmla="*/ 20435 w 20300"/>
                <a:gd name="connsiteY4" fmla="*/ 10218 h 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0" h="20300">
                  <a:moveTo>
                    <a:pt x="20435" y="10218"/>
                  </a:moveTo>
                  <a:cubicBezTo>
                    <a:pt x="20435" y="15861"/>
                    <a:pt x="15861" y="20435"/>
                    <a:pt x="10218" y="20435"/>
                  </a:cubicBezTo>
                  <a:cubicBezTo>
                    <a:pt x="4575" y="20435"/>
                    <a:pt x="0" y="15861"/>
                    <a:pt x="0" y="10218"/>
                  </a:cubicBezTo>
                  <a:cubicBezTo>
                    <a:pt x="0" y="4575"/>
                    <a:pt x="4575" y="0"/>
                    <a:pt x="10218" y="0"/>
                  </a:cubicBezTo>
                  <a:cubicBezTo>
                    <a:pt x="15861" y="0"/>
                    <a:pt x="20435" y="4575"/>
                    <a:pt x="20435" y="10218"/>
                  </a:cubicBezTo>
                  <a:close/>
                </a:path>
              </a:pathLst>
            </a:custGeom>
            <a:solidFill>
              <a:srgbClr val="C8D5EC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72F8ABB-8C58-46E7-9D4B-E84554189566}"/>
                </a:ext>
              </a:extLst>
            </p:cNvPr>
            <p:cNvSpPr/>
            <p:nvPr/>
          </p:nvSpPr>
          <p:spPr>
            <a:xfrm>
              <a:off x="5874236" y="5323076"/>
              <a:ext cx="20300" cy="20300"/>
            </a:xfrm>
            <a:custGeom>
              <a:avLst/>
              <a:gdLst>
                <a:gd name="connsiteX0" fmla="*/ 20435 w 20300"/>
                <a:gd name="connsiteY0" fmla="*/ 10218 h 20300"/>
                <a:gd name="connsiteX1" fmla="*/ 10218 w 20300"/>
                <a:gd name="connsiteY1" fmla="*/ 20435 h 20300"/>
                <a:gd name="connsiteX2" fmla="*/ 0 w 20300"/>
                <a:gd name="connsiteY2" fmla="*/ 10218 h 20300"/>
                <a:gd name="connsiteX3" fmla="*/ 10218 w 20300"/>
                <a:gd name="connsiteY3" fmla="*/ 0 h 20300"/>
                <a:gd name="connsiteX4" fmla="*/ 20435 w 20300"/>
                <a:gd name="connsiteY4" fmla="*/ 10218 h 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0" h="20300">
                  <a:moveTo>
                    <a:pt x="20435" y="10218"/>
                  </a:moveTo>
                  <a:cubicBezTo>
                    <a:pt x="20435" y="15861"/>
                    <a:pt x="15861" y="20435"/>
                    <a:pt x="10218" y="20435"/>
                  </a:cubicBezTo>
                  <a:cubicBezTo>
                    <a:pt x="4575" y="20435"/>
                    <a:pt x="0" y="15861"/>
                    <a:pt x="0" y="10218"/>
                  </a:cubicBezTo>
                  <a:cubicBezTo>
                    <a:pt x="0" y="4575"/>
                    <a:pt x="4574" y="0"/>
                    <a:pt x="10218" y="0"/>
                  </a:cubicBezTo>
                  <a:cubicBezTo>
                    <a:pt x="15861" y="0"/>
                    <a:pt x="20435" y="4575"/>
                    <a:pt x="20435" y="10218"/>
                  </a:cubicBezTo>
                  <a:close/>
                </a:path>
              </a:pathLst>
            </a:custGeom>
            <a:solidFill>
              <a:srgbClr val="C8D5EC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D47AD0E-ED94-454A-9EB4-2B80164D83CB}"/>
                </a:ext>
              </a:extLst>
            </p:cNvPr>
            <p:cNvSpPr/>
            <p:nvPr/>
          </p:nvSpPr>
          <p:spPr>
            <a:xfrm>
              <a:off x="2467982" y="5473162"/>
              <a:ext cx="47367" cy="47367"/>
            </a:xfrm>
            <a:custGeom>
              <a:avLst/>
              <a:gdLst>
                <a:gd name="connsiteX0" fmla="*/ 50683 w 47366"/>
                <a:gd name="connsiteY0" fmla="*/ 25341 h 47366"/>
                <a:gd name="connsiteX1" fmla="*/ 25341 w 47366"/>
                <a:gd name="connsiteY1" fmla="*/ 50683 h 47366"/>
                <a:gd name="connsiteX2" fmla="*/ 0 w 47366"/>
                <a:gd name="connsiteY2" fmla="*/ 25341 h 47366"/>
                <a:gd name="connsiteX3" fmla="*/ 25341 w 47366"/>
                <a:gd name="connsiteY3" fmla="*/ 0 h 47366"/>
                <a:gd name="connsiteX4" fmla="*/ 50683 w 47366"/>
                <a:gd name="connsiteY4" fmla="*/ 25341 h 4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66" h="47366">
                  <a:moveTo>
                    <a:pt x="50683" y="25341"/>
                  </a:moveTo>
                  <a:cubicBezTo>
                    <a:pt x="50683" y="39337"/>
                    <a:pt x="39337" y="50683"/>
                    <a:pt x="25341" y="50683"/>
                  </a:cubicBezTo>
                  <a:cubicBezTo>
                    <a:pt x="11346" y="50683"/>
                    <a:pt x="0" y="39337"/>
                    <a:pt x="0" y="25341"/>
                  </a:cubicBezTo>
                  <a:cubicBezTo>
                    <a:pt x="0" y="11346"/>
                    <a:pt x="11346" y="0"/>
                    <a:pt x="25341" y="0"/>
                  </a:cubicBezTo>
                  <a:cubicBezTo>
                    <a:pt x="39337" y="0"/>
                    <a:pt x="50683" y="11346"/>
                    <a:pt x="50683" y="25341"/>
                  </a:cubicBezTo>
                  <a:close/>
                </a:path>
              </a:pathLst>
            </a:custGeom>
            <a:solidFill>
              <a:srgbClr val="C8D5EC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9A35BB28-FC05-44F3-AE35-DB7298D0B635}"/>
                </a:ext>
              </a:extLst>
            </p:cNvPr>
            <p:cNvSpPr/>
            <p:nvPr/>
          </p:nvSpPr>
          <p:spPr>
            <a:xfrm>
              <a:off x="2953019" y="6464923"/>
              <a:ext cx="47367" cy="47367"/>
            </a:xfrm>
            <a:custGeom>
              <a:avLst/>
              <a:gdLst>
                <a:gd name="connsiteX0" fmla="*/ 50682 w 47366"/>
                <a:gd name="connsiteY0" fmla="*/ 25341 h 47366"/>
                <a:gd name="connsiteX1" fmla="*/ 25341 w 47366"/>
                <a:gd name="connsiteY1" fmla="*/ 50683 h 47366"/>
                <a:gd name="connsiteX2" fmla="*/ 0 w 47366"/>
                <a:gd name="connsiteY2" fmla="*/ 25341 h 47366"/>
                <a:gd name="connsiteX3" fmla="*/ 25341 w 47366"/>
                <a:gd name="connsiteY3" fmla="*/ 0 h 47366"/>
                <a:gd name="connsiteX4" fmla="*/ 50682 w 47366"/>
                <a:gd name="connsiteY4" fmla="*/ 25341 h 4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66" h="47366">
                  <a:moveTo>
                    <a:pt x="50682" y="25341"/>
                  </a:moveTo>
                  <a:cubicBezTo>
                    <a:pt x="50682" y="39337"/>
                    <a:pt x="39337" y="50683"/>
                    <a:pt x="25341" y="50683"/>
                  </a:cubicBezTo>
                  <a:cubicBezTo>
                    <a:pt x="11346" y="50683"/>
                    <a:pt x="0" y="39337"/>
                    <a:pt x="0" y="25341"/>
                  </a:cubicBezTo>
                  <a:cubicBezTo>
                    <a:pt x="0" y="11346"/>
                    <a:pt x="11346" y="0"/>
                    <a:pt x="25341" y="0"/>
                  </a:cubicBezTo>
                  <a:cubicBezTo>
                    <a:pt x="39337" y="0"/>
                    <a:pt x="50682" y="11346"/>
                    <a:pt x="50682" y="25341"/>
                  </a:cubicBezTo>
                  <a:close/>
                </a:path>
              </a:pathLst>
            </a:custGeom>
            <a:solidFill>
              <a:srgbClr val="C8D5EC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98616722-C645-4482-B1DB-F0FC438005AD}"/>
                </a:ext>
              </a:extLst>
            </p:cNvPr>
            <p:cNvSpPr/>
            <p:nvPr/>
          </p:nvSpPr>
          <p:spPr>
            <a:xfrm>
              <a:off x="1076073" y="7220999"/>
              <a:ext cx="47367" cy="47367"/>
            </a:xfrm>
            <a:custGeom>
              <a:avLst/>
              <a:gdLst>
                <a:gd name="connsiteX0" fmla="*/ 50683 w 47366"/>
                <a:gd name="connsiteY0" fmla="*/ 25341 h 47366"/>
                <a:gd name="connsiteX1" fmla="*/ 25341 w 47366"/>
                <a:gd name="connsiteY1" fmla="*/ 50683 h 47366"/>
                <a:gd name="connsiteX2" fmla="*/ 0 w 47366"/>
                <a:gd name="connsiteY2" fmla="*/ 25341 h 47366"/>
                <a:gd name="connsiteX3" fmla="*/ 25341 w 47366"/>
                <a:gd name="connsiteY3" fmla="*/ 0 h 47366"/>
                <a:gd name="connsiteX4" fmla="*/ 50683 w 47366"/>
                <a:gd name="connsiteY4" fmla="*/ 25341 h 4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66" h="47366">
                  <a:moveTo>
                    <a:pt x="50683" y="25341"/>
                  </a:moveTo>
                  <a:cubicBezTo>
                    <a:pt x="50683" y="39337"/>
                    <a:pt x="39337" y="50683"/>
                    <a:pt x="25341" y="50683"/>
                  </a:cubicBezTo>
                  <a:cubicBezTo>
                    <a:pt x="11346" y="50683"/>
                    <a:pt x="0" y="39337"/>
                    <a:pt x="0" y="25341"/>
                  </a:cubicBezTo>
                  <a:cubicBezTo>
                    <a:pt x="0" y="11346"/>
                    <a:pt x="11346" y="0"/>
                    <a:pt x="25341" y="0"/>
                  </a:cubicBezTo>
                  <a:cubicBezTo>
                    <a:pt x="39337" y="0"/>
                    <a:pt x="50683" y="11346"/>
                    <a:pt x="50683" y="25341"/>
                  </a:cubicBezTo>
                  <a:close/>
                </a:path>
              </a:pathLst>
            </a:custGeom>
            <a:solidFill>
              <a:srgbClr val="C8D5EC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8ADEA36-D7EA-4C81-A723-1CFF5356120F}"/>
                </a:ext>
              </a:extLst>
            </p:cNvPr>
            <p:cNvSpPr/>
            <p:nvPr/>
          </p:nvSpPr>
          <p:spPr>
            <a:xfrm>
              <a:off x="711145" y="6439615"/>
              <a:ext cx="47367" cy="47367"/>
            </a:xfrm>
            <a:custGeom>
              <a:avLst/>
              <a:gdLst>
                <a:gd name="connsiteX0" fmla="*/ 50683 w 47366"/>
                <a:gd name="connsiteY0" fmla="*/ 25341 h 47366"/>
                <a:gd name="connsiteX1" fmla="*/ 25341 w 47366"/>
                <a:gd name="connsiteY1" fmla="*/ 50682 h 47366"/>
                <a:gd name="connsiteX2" fmla="*/ 0 w 47366"/>
                <a:gd name="connsiteY2" fmla="*/ 25341 h 47366"/>
                <a:gd name="connsiteX3" fmla="*/ 25341 w 47366"/>
                <a:gd name="connsiteY3" fmla="*/ 0 h 47366"/>
                <a:gd name="connsiteX4" fmla="*/ 50683 w 47366"/>
                <a:gd name="connsiteY4" fmla="*/ 25341 h 4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66" h="47366">
                  <a:moveTo>
                    <a:pt x="50683" y="25341"/>
                  </a:moveTo>
                  <a:cubicBezTo>
                    <a:pt x="50683" y="39337"/>
                    <a:pt x="39337" y="50682"/>
                    <a:pt x="25341" y="50682"/>
                  </a:cubicBezTo>
                  <a:cubicBezTo>
                    <a:pt x="11346" y="50682"/>
                    <a:pt x="0" y="39337"/>
                    <a:pt x="0" y="25341"/>
                  </a:cubicBezTo>
                  <a:cubicBezTo>
                    <a:pt x="0" y="11346"/>
                    <a:pt x="11346" y="0"/>
                    <a:pt x="25341" y="0"/>
                  </a:cubicBezTo>
                  <a:cubicBezTo>
                    <a:pt x="39337" y="0"/>
                    <a:pt x="50683" y="11346"/>
                    <a:pt x="50683" y="25341"/>
                  </a:cubicBezTo>
                  <a:close/>
                </a:path>
              </a:pathLst>
            </a:custGeom>
            <a:solidFill>
              <a:srgbClr val="C8D5EC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8332CED-B2C0-4F53-A215-3EA652BBF0DE}"/>
                </a:ext>
              </a:extLst>
            </p:cNvPr>
            <p:cNvSpPr/>
            <p:nvPr/>
          </p:nvSpPr>
          <p:spPr>
            <a:xfrm>
              <a:off x="4003752" y="7366111"/>
              <a:ext cx="47367" cy="47367"/>
            </a:xfrm>
            <a:custGeom>
              <a:avLst/>
              <a:gdLst>
                <a:gd name="connsiteX0" fmla="*/ 50682 w 47366"/>
                <a:gd name="connsiteY0" fmla="*/ 25341 h 47366"/>
                <a:gd name="connsiteX1" fmla="*/ 25341 w 47366"/>
                <a:gd name="connsiteY1" fmla="*/ 50682 h 47366"/>
                <a:gd name="connsiteX2" fmla="*/ 0 w 47366"/>
                <a:gd name="connsiteY2" fmla="*/ 25341 h 47366"/>
                <a:gd name="connsiteX3" fmla="*/ 25341 w 47366"/>
                <a:gd name="connsiteY3" fmla="*/ 0 h 47366"/>
                <a:gd name="connsiteX4" fmla="*/ 50682 w 47366"/>
                <a:gd name="connsiteY4" fmla="*/ 25341 h 4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66" h="47366">
                  <a:moveTo>
                    <a:pt x="50682" y="25341"/>
                  </a:moveTo>
                  <a:cubicBezTo>
                    <a:pt x="50682" y="39337"/>
                    <a:pt x="39337" y="50682"/>
                    <a:pt x="25341" y="50682"/>
                  </a:cubicBezTo>
                  <a:cubicBezTo>
                    <a:pt x="11346" y="50682"/>
                    <a:pt x="0" y="39337"/>
                    <a:pt x="0" y="25341"/>
                  </a:cubicBezTo>
                  <a:cubicBezTo>
                    <a:pt x="0" y="11346"/>
                    <a:pt x="11346" y="0"/>
                    <a:pt x="25341" y="0"/>
                  </a:cubicBezTo>
                  <a:cubicBezTo>
                    <a:pt x="39337" y="0"/>
                    <a:pt x="50682" y="11346"/>
                    <a:pt x="50682" y="25341"/>
                  </a:cubicBezTo>
                  <a:close/>
                </a:path>
              </a:pathLst>
            </a:custGeom>
            <a:solidFill>
              <a:srgbClr val="C8D5EC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8F298B5A-68A8-471D-88B1-74A4DE32242F}"/>
                </a:ext>
              </a:extLst>
            </p:cNvPr>
            <p:cNvSpPr/>
            <p:nvPr/>
          </p:nvSpPr>
          <p:spPr>
            <a:xfrm>
              <a:off x="4402243" y="6671578"/>
              <a:ext cx="47367" cy="47367"/>
            </a:xfrm>
            <a:custGeom>
              <a:avLst/>
              <a:gdLst>
                <a:gd name="connsiteX0" fmla="*/ 50683 w 47366"/>
                <a:gd name="connsiteY0" fmla="*/ 25341 h 47366"/>
                <a:gd name="connsiteX1" fmla="*/ 25341 w 47366"/>
                <a:gd name="connsiteY1" fmla="*/ 50683 h 47366"/>
                <a:gd name="connsiteX2" fmla="*/ 0 w 47366"/>
                <a:gd name="connsiteY2" fmla="*/ 25341 h 47366"/>
                <a:gd name="connsiteX3" fmla="*/ 25341 w 47366"/>
                <a:gd name="connsiteY3" fmla="*/ 0 h 47366"/>
                <a:gd name="connsiteX4" fmla="*/ 50683 w 47366"/>
                <a:gd name="connsiteY4" fmla="*/ 25341 h 4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66" h="47366">
                  <a:moveTo>
                    <a:pt x="50683" y="25341"/>
                  </a:moveTo>
                  <a:cubicBezTo>
                    <a:pt x="50683" y="39337"/>
                    <a:pt x="39337" y="50683"/>
                    <a:pt x="25341" y="50683"/>
                  </a:cubicBezTo>
                  <a:cubicBezTo>
                    <a:pt x="11346" y="50683"/>
                    <a:pt x="0" y="39337"/>
                    <a:pt x="0" y="25341"/>
                  </a:cubicBezTo>
                  <a:cubicBezTo>
                    <a:pt x="0" y="11346"/>
                    <a:pt x="11346" y="0"/>
                    <a:pt x="25341" y="0"/>
                  </a:cubicBezTo>
                  <a:cubicBezTo>
                    <a:pt x="39337" y="0"/>
                    <a:pt x="50683" y="11346"/>
                    <a:pt x="50683" y="25341"/>
                  </a:cubicBezTo>
                  <a:close/>
                </a:path>
              </a:pathLst>
            </a:custGeom>
            <a:solidFill>
              <a:srgbClr val="C8D5EC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55927671-06C9-4D3B-A668-4F311EA7FD8F}"/>
                </a:ext>
              </a:extLst>
            </p:cNvPr>
            <p:cNvSpPr/>
            <p:nvPr/>
          </p:nvSpPr>
          <p:spPr>
            <a:xfrm>
              <a:off x="5848895" y="6948674"/>
              <a:ext cx="47367" cy="47367"/>
            </a:xfrm>
            <a:custGeom>
              <a:avLst/>
              <a:gdLst>
                <a:gd name="connsiteX0" fmla="*/ 50682 w 47366"/>
                <a:gd name="connsiteY0" fmla="*/ 25341 h 47366"/>
                <a:gd name="connsiteX1" fmla="*/ 25341 w 47366"/>
                <a:gd name="connsiteY1" fmla="*/ 50682 h 47366"/>
                <a:gd name="connsiteX2" fmla="*/ 0 w 47366"/>
                <a:gd name="connsiteY2" fmla="*/ 25341 h 47366"/>
                <a:gd name="connsiteX3" fmla="*/ 25341 w 47366"/>
                <a:gd name="connsiteY3" fmla="*/ 0 h 47366"/>
                <a:gd name="connsiteX4" fmla="*/ 50682 w 47366"/>
                <a:gd name="connsiteY4" fmla="*/ 25341 h 4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66" h="47366">
                  <a:moveTo>
                    <a:pt x="50682" y="25341"/>
                  </a:moveTo>
                  <a:cubicBezTo>
                    <a:pt x="50682" y="39337"/>
                    <a:pt x="39337" y="50682"/>
                    <a:pt x="25341" y="50682"/>
                  </a:cubicBezTo>
                  <a:cubicBezTo>
                    <a:pt x="11346" y="50682"/>
                    <a:pt x="0" y="39337"/>
                    <a:pt x="0" y="25341"/>
                  </a:cubicBezTo>
                  <a:cubicBezTo>
                    <a:pt x="0" y="11346"/>
                    <a:pt x="11346" y="0"/>
                    <a:pt x="25341" y="0"/>
                  </a:cubicBezTo>
                  <a:cubicBezTo>
                    <a:pt x="39337" y="0"/>
                    <a:pt x="50682" y="11346"/>
                    <a:pt x="50682" y="25341"/>
                  </a:cubicBezTo>
                  <a:close/>
                </a:path>
              </a:pathLst>
            </a:custGeom>
            <a:solidFill>
              <a:srgbClr val="FCB736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C1AB459-B7E5-4F39-A5CF-C1CFE26B5AE7}"/>
                </a:ext>
              </a:extLst>
            </p:cNvPr>
            <p:cNvSpPr/>
            <p:nvPr/>
          </p:nvSpPr>
          <p:spPr>
            <a:xfrm>
              <a:off x="5532653" y="7376261"/>
              <a:ext cx="47367" cy="47367"/>
            </a:xfrm>
            <a:custGeom>
              <a:avLst/>
              <a:gdLst>
                <a:gd name="connsiteX0" fmla="*/ 50683 w 47366"/>
                <a:gd name="connsiteY0" fmla="*/ 25341 h 47366"/>
                <a:gd name="connsiteX1" fmla="*/ 25341 w 47366"/>
                <a:gd name="connsiteY1" fmla="*/ 50682 h 47366"/>
                <a:gd name="connsiteX2" fmla="*/ 0 w 47366"/>
                <a:gd name="connsiteY2" fmla="*/ 25341 h 47366"/>
                <a:gd name="connsiteX3" fmla="*/ 25341 w 47366"/>
                <a:gd name="connsiteY3" fmla="*/ 0 h 47366"/>
                <a:gd name="connsiteX4" fmla="*/ 50683 w 47366"/>
                <a:gd name="connsiteY4" fmla="*/ 25341 h 4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66" h="47366">
                  <a:moveTo>
                    <a:pt x="50683" y="25341"/>
                  </a:moveTo>
                  <a:cubicBezTo>
                    <a:pt x="50683" y="39337"/>
                    <a:pt x="39337" y="50682"/>
                    <a:pt x="25341" y="50682"/>
                  </a:cubicBezTo>
                  <a:cubicBezTo>
                    <a:pt x="11346" y="50682"/>
                    <a:pt x="0" y="39337"/>
                    <a:pt x="0" y="25341"/>
                  </a:cubicBezTo>
                  <a:cubicBezTo>
                    <a:pt x="0" y="11346"/>
                    <a:pt x="11346" y="0"/>
                    <a:pt x="25341" y="0"/>
                  </a:cubicBezTo>
                  <a:cubicBezTo>
                    <a:pt x="39337" y="0"/>
                    <a:pt x="50683" y="11346"/>
                    <a:pt x="50683" y="25341"/>
                  </a:cubicBezTo>
                  <a:close/>
                </a:path>
              </a:pathLst>
            </a:custGeom>
            <a:solidFill>
              <a:srgbClr val="C8D5EC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5C4B60F-B561-4CC4-B987-E8A0331966D9}"/>
                </a:ext>
              </a:extLst>
            </p:cNvPr>
            <p:cNvSpPr/>
            <p:nvPr/>
          </p:nvSpPr>
          <p:spPr>
            <a:xfrm>
              <a:off x="2915802" y="6897991"/>
              <a:ext cx="47367" cy="47367"/>
            </a:xfrm>
            <a:custGeom>
              <a:avLst/>
              <a:gdLst>
                <a:gd name="connsiteX0" fmla="*/ 50682 w 47366"/>
                <a:gd name="connsiteY0" fmla="*/ 25341 h 47366"/>
                <a:gd name="connsiteX1" fmla="*/ 25341 w 47366"/>
                <a:gd name="connsiteY1" fmla="*/ 50683 h 47366"/>
                <a:gd name="connsiteX2" fmla="*/ 0 w 47366"/>
                <a:gd name="connsiteY2" fmla="*/ 25341 h 47366"/>
                <a:gd name="connsiteX3" fmla="*/ 25341 w 47366"/>
                <a:gd name="connsiteY3" fmla="*/ 0 h 47366"/>
                <a:gd name="connsiteX4" fmla="*/ 50682 w 47366"/>
                <a:gd name="connsiteY4" fmla="*/ 25341 h 4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66" h="47366">
                  <a:moveTo>
                    <a:pt x="50682" y="25341"/>
                  </a:moveTo>
                  <a:cubicBezTo>
                    <a:pt x="50682" y="39337"/>
                    <a:pt x="39337" y="50683"/>
                    <a:pt x="25341" y="50683"/>
                  </a:cubicBezTo>
                  <a:cubicBezTo>
                    <a:pt x="11346" y="50683"/>
                    <a:pt x="0" y="39337"/>
                    <a:pt x="0" y="25341"/>
                  </a:cubicBezTo>
                  <a:cubicBezTo>
                    <a:pt x="0" y="11346"/>
                    <a:pt x="11346" y="0"/>
                    <a:pt x="25341" y="0"/>
                  </a:cubicBezTo>
                  <a:cubicBezTo>
                    <a:pt x="39337" y="0"/>
                    <a:pt x="50682" y="11346"/>
                    <a:pt x="50682" y="25341"/>
                  </a:cubicBezTo>
                  <a:close/>
                </a:path>
              </a:pathLst>
            </a:custGeom>
            <a:solidFill>
              <a:srgbClr val="C8D5EC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FF9D40CD-A6C9-4CE4-B852-6E8B75CE8082}"/>
              </a:ext>
            </a:extLst>
          </p:cNvPr>
          <p:cNvGrpSpPr/>
          <p:nvPr/>
        </p:nvGrpSpPr>
        <p:grpSpPr>
          <a:xfrm>
            <a:off x="5481139" y="1421231"/>
            <a:ext cx="1239862" cy="3824004"/>
            <a:chOff x="13604543" y="5456786"/>
            <a:chExt cx="608631" cy="1877150"/>
          </a:xfrm>
        </p:grpSpPr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5B4E1CA5-7F39-49F7-9EAD-F524BD04863D}"/>
                </a:ext>
              </a:extLst>
            </p:cNvPr>
            <p:cNvSpPr/>
            <p:nvPr/>
          </p:nvSpPr>
          <p:spPr>
            <a:xfrm>
              <a:off x="13673700" y="6735083"/>
              <a:ext cx="71050" cy="598853"/>
            </a:xfrm>
            <a:custGeom>
              <a:avLst/>
              <a:gdLst>
                <a:gd name="connsiteX0" fmla="*/ 0 w 71050"/>
                <a:gd name="connsiteY0" fmla="*/ 0 h 598852"/>
                <a:gd name="connsiteX1" fmla="*/ 71625 w 71050"/>
                <a:gd name="connsiteY1" fmla="*/ 0 h 598852"/>
                <a:gd name="connsiteX2" fmla="*/ 71625 w 71050"/>
                <a:gd name="connsiteY2" fmla="*/ 600578 h 598852"/>
                <a:gd name="connsiteX3" fmla="*/ 0 w 71050"/>
                <a:gd name="connsiteY3" fmla="*/ 600578 h 59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050" h="598852">
                  <a:moveTo>
                    <a:pt x="0" y="0"/>
                  </a:moveTo>
                  <a:lnTo>
                    <a:pt x="71625" y="0"/>
                  </a:lnTo>
                  <a:lnTo>
                    <a:pt x="71625" y="600578"/>
                  </a:lnTo>
                  <a:lnTo>
                    <a:pt x="0" y="600578"/>
                  </a:lnTo>
                  <a:close/>
                </a:path>
              </a:pathLst>
            </a:custGeom>
            <a:solidFill>
              <a:srgbClr val="FCB736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760F095B-84F4-4F7E-8441-DB61401F6050}"/>
                </a:ext>
              </a:extLst>
            </p:cNvPr>
            <p:cNvSpPr/>
            <p:nvPr/>
          </p:nvSpPr>
          <p:spPr>
            <a:xfrm>
              <a:off x="13753547" y="6735083"/>
              <a:ext cx="6767" cy="598853"/>
            </a:xfrm>
            <a:custGeom>
              <a:avLst/>
              <a:gdLst>
                <a:gd name="connsiteX0" fmla="*/ 0 w 6766"/>
                <a:gd name="connsiteY0" fmla="*/ 0 h 598852"/>
                <a:gd name="connsiteX1" fmla="*/ 7985 w 6766"/>
                <a:gd name="connsiteY1" fmla="*/ 0 h 598852"/>
                <a:gd name="connsiteX2" fmla="*/ 7985 w 6766"/>
                <a:gd name="connsiteY2" fmla="*/ 600578 h 598852"/>
                <a:gd name="connsiteX3" fmla="*/ 0 w 6766"/>
                <a:gd name="connsiteY3" fmla="*/ 600578 h 59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6" h="598852">
                  <a:moveTo>
                    <a:pt x="0" y="0"/>
                  </a:moveTo>
                  <a:lnTo>
                    <a:pt x="7985" y="0"/>
                  </a:lnTo>
                  <a:lnTo>
                    <a:pt x="7985" y="600578"/>
                  </a:lnTo>
                  <a:lnTo>
                    <a:pt x="0" y="600578"/>
                  </a:lnTo>
                  <a:close/>
                </a:path>
              </a:pathLst>
            </a:custGeom>
            <a:solidFill>
              <a:srgbClr val="F9BD5F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D6994DCB-2286-4D94-8468-0131E785FDAC}"/>
                </a:ext>
              </a:extLst>
            </p:cNvPr>
            <p:cNvSpPr/>
            <p:nvPr/>
          </p:nvSpPr>
          <p:spPr>
            <a:xfrm>
              <a:off x="13652622" y="6735083"/>
              <a:ext cx="13533" cy="598853"/>
            </a:xfrm>
            <a:custGeom>
              <a:avLst/>
              <a:gdLst>
                <a:gd name="connsiteX0" fmla="*/ 0 w 13533"/>
                <a:gd name="connsiteY0" fmla="*/ 0 h 598852"/>
                <a:gd name="connsiteX1" fmla="*/ 14616 w 13533"/>
                <a:gd name="connsiteY1" fmla="*/ 0 h 598852"/>
                <a:gd name="connsiteX2" fmla="*/ 14616 w 13533"/>
                <a:gd name="connsiteY2" fmla="*/ 600578 h 598852"/>
                <a:gd name="connsiteX3" fmla="*/ 0 w 13533"/>
                <a:gd name="connsiteY3" fmla="*/ 600578 h 59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33" h="598852">
                  <a:moveTo>
                    <a:pt x="0" y="0"/>
                  </a:moveTo>
                  <a:lnTo>
                    <a:pt x="14616" y="0"/>
                  </a:lnTo>
                  <a:lnTo>
                    <a:pt x="14616" y="600578"/>
                  </a:lnTo>
                  <a:lnTo>
                    <a:pt x="0" y="600578"/>
                  </a:lnTo>
                  <a:close/>
                </a:path>
              </a:pathLst>
            </a:custGeom>
            <a:solidFill>
              <a:srgbClr val="EFA42B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E7D886AA-B833-4345-BF3E-FDA4910DC274}"/>
                </a:ext>
              </a:extLst>
            </p:cNvPr>
            <p:cNvSpPr/>
            <p:nvPr/>
          </p:nvSpPr>
          <p:spPr>
            <a:xfrm>
              <a:off x="14071142" y="6735083"/>
              <a:ext cx="71050" cy="598853"/>
            </a:xfrm>
            <a:custGeom>
              <a:avLst/>
              <a:gdLst>
                <a:gd name="connsiteX0" fmla="*/ 0 w 71050"/>
                <a:gd name="connsiteY0" fmla="*/ 0 h 598852"/>
                <a:gd name="connsiteX1" fmla="*/ 71625 w 71050"/>
                <a:gd name="connsiteY1" fmla="*/ 0 h 598852"/>
                <a:gd name="connsiteX2" fmla="*/ 71625 w 71050"/>
                <a:gd name="connsiteY2" fmla="*/ 600578 h 598852"/>
                <a:gd name="connsiteX3" fmla="*/ 0 w 71050"/>
                <a:gd name="connsiteY3" fmla="*/ 600578 h 59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050" h="598852">
                  <a:moveTo>
                    <a:pt x="0" y="0"/>
                  </a:moveTo>
                  <a:lnTo>
                    <a:pt x="71625" y="0"/>
                  </a:lnTo>
                  <a:lnTo>
                    <a:pt x="71625" y="600578"/>
                  </a:lnTo>
                  <a:lnTo>
                    <a:pt x="0" y="600578"/>
                  </a:lnTo>
                  <a:close/>
                </a:path>
              </a:pathLst>
            </a:custGeom>
            <a:solidFill>
              <a:srgbClr val="F9BD5F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DA599BB-F431-45AA-83FE-46D9143D3689}"/>
                </a:ext>
              </a:extLst>
            </p:cNvPr>
            <p:cNvSpPr/>
            <p:nvPr/>
          </p:nvSpPr>
          <p:spPr>
            <a:xfrm>
              <a:off x="14150989" y="6735083"/>
              <a:ext cx="6767" cy="598853"/>
            </a:xfrm>
            <a:custGeom>
              <a:avLst/>
              <a:gdLst>
                <a:gd name="connsiteX0" fmla="*/ 0 w 6766"/>
                <a:gd name="connsiteY0" fmla="*/ 0 h 598852"/>
                <a:gd name="connsiteX1" fmla="*/ 7984 w 6766"/>
                <a:gd name="connsiteY1" fmla="*/ 0 h 598852"/>
                <a:gd name="connsiteX2" fmla="*/ 7984 w 6766"/>
                <a:gd name="connsiteY2" fmla="*/ 600578 h 598852"/>
                <a:gd name="connsiteX3" fmla="*/ 0 w 6766"/>
                <a:gd name="connsiteY3" fmla="*/ 600578 h 59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6" h="598852">
                  <a:moveTo>
                    <a:pt x="0" y="0"/>
                  </a:moveTo>
                  <a:lnTo>
                    <a:pt x="7984" y="0"/>
                  </a:lnTo>
                  <a:lnTo>
                    <a:pt x="7984" y="600578"/>
                  </a:lnTo>
                  <a:lnTo>
                    <a:pt x="0" y="600578"/>
                  </a:lnTo>
                  <a:close/>
                </a:path>
              </a:pathLst>
            </a:custGeom>
            <a:solidFill>
              <a:srgbClr val="EFA42B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54AE57C7-E409-4461-BE1B-2BDF5F0FCBE5}"/>
                </a:ext>
              </a:extLst>
            </p:cNvPr>
            <p:cNvSpPr/>
            <p:nvPr/>
          </p:nvSpPr>
          <p:spPr>
            <a:xfrm>
              <a:off x="14050064" y="6735083"/>
              <a:ext cx="13533" cy="598853"/>
            </a:xfrm>
            <a:custGeom>
              <a:avLst/>
              <a:gdLst>
                <a:gd name="connsiteX0" fmla="*/ 0 w 13533"/>
                <a:gd name="connsiteY0" fmla="*/ 0 h 598852"/>
                <a:gd name="connsiteX1" fmla="*/ 14615 w 13533"/>
                <a:gd name="connsiteY1" fmla="*/ 0 h 598852"/>
                <a:gd name="connsiteX2" fmla="*/ 14615 w 13533"/>
                <a:gd name="connsiteY2" fmla="*/ 600578 h 598852"/>
                <a:gd name="connsiteX3" fmla="*/ 0 w 13533"/>
                <a:gd name="connsiteY3" fmla="*/ 600578 h 59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33" h="598852">
                  <a:moveTo>
                    <a:pt x="0" y="0"/>
                  </a:moveTo>
                  <a:lnTo>
                    <a:pt x="14615" y="0"/>
                  </a:lnTo>
                  <a:lnTo>
                    <a:pt x="14615" y="600578"/>
                  </a:lnTo>
                  <a:lnTo>
                    <a:pt x="0" y="600578"/>
                  </a:lnTo>
                  <a:close/>
                </a:path>
              </a:pathLst>
            </a:custGeom>
            <a:solidFill>
              <a:srgbClr val="EFA42B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F7515F0D-21D1-4BDA-AD51-AE9B2EAD6C74}"/>
                </a:ext>
              </a:extLst>
            </p:cNvPr>
            <p:cNvSpPr/>
            <p:nvPr/>
          </p:nvSpPr>
          <p:spPr>
            <a:xfrm>
              <a:off x="13840668" y="6653477"/>
              <a:ext cx="131951" cy="680053"/>
            </a:xfrm>
            <a:custGeom>
              <a:avLst/>
              <a:gdLst>
                <a:gd name="connsiteX0" fmla="*/ 0 w 131950"/>
                <a:gd name="connsiteY0" fmla="*/ 0 h 680052"/>
                <a:gd name="connsiteX1" fmla="*/ 132323 w 131950"/>
                <a:gd name="connsiteY1" fmla="*/ 0 h 680052"/>
                <a:gd name="connsiteX2" fmla="*/ 132323 w 131950"/>
                <a:gd name="connsiteY2" fmla="*/ 682218 h 680052"/>
                <a:gd name="connsiteX3" fmla="*/ 0 w 131950"/>
                <a:gd name="connsiteY3" fmla="*/ 682218 h 68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950" h="680052">
                  <a:moveTo>
                    <a:pt x="0" y="0"/>
                  </a:moveTo>
                  <a:lnTo>
                    <a:pt x="132323" y="0"/>
                  </a:lnTo>
                  <a:lnTo>
                    <a:pt x="132323" y="682218"/>
                  </a:lnTo>
                  <a:lnTo>
                    <a:pt x="0" y="682218"/>
                  </a:lnTo>
                  <a:close/>
                </a:path>
              </a:pathLst>
            </a:custGeom>
            <a:solidFill>
              <a:srgbClr val="FF9750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19C2EACA-3D56-487F-AA88-624E27CDE45A}"/>
                </a:ext>
              </a:extLst>
            </p:cNvPr>
            <p:cNvSpPr/>
            <p:nvPr/>
          </p:nvSpPr>
          <p:spPr>
            <a:xfrm>
              <a:off x="13988148" y="6653477"/>
              <a:ext cx="13533" cy="680053"/>
            </a:xfrm>
            <a:custGeom>
              <a:avLst/>
              <a:gdLst>
                <a:gd name="connsiteX0" fmla="*/ 1 w 13533"/>
                <a:gd name="connsiteY0" fmla="*/ 0 h 680052"/>
                <a:gd name="connsiteX1" fmla="*/ 14751 w 13533"/>
                <a:gd name="connsiteY1" fmla="*/ 0 h 680052"/>
                <a:gd name="connsiteX2" fmla="*/ 14751 w 13533"/>
                <a:gd name="connsiteY2" fmla="*/ 682218 h 680052"/>
                <a:gd name="connsiteX3" fmla="*/ 1 w 13533"/>
                <a:gd name="connsiteY3" fmla="*/ 682218 h 68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33" h="680052">
                  <a:moveTo>
                    <a:pt x="1" y="0"/>
                  </a:moveTo>
                  <a:lnTo>
                    <a:pt x="14751" y="0"/>
                  </a:lnTo>
                  <a:lnTo>
                    <a:pt x="14751" y="682218"/>
                  </a:lnTo>
                  <a:lnTo>
                    <a:pt x="1" y="682218"/>
                  </a:lnTo>
                  <a:close/>
                </a:path>
              </a:pathLst>
            </a:custGeom>
            <a:solidFill>
              <a:srgbClr val="FF791F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5FC59781-1756-407E-8833-8D7627377EFE}"/>
                </a:ext>
              </a:extLst>
            </p:cNvPr>
            <p:cNvSpPr/>
            <p:nvPr/>
          </p:nvSpPr>
          <p:spPr>
            <a:xfrm>
              <a:off x="13801760" y="6653477"/>
              <a:ext cx="23683" cy="680053"/>
            </a:xfrm>
            <a:custGeom>
              <a:avLst/>
              <a:gdLst>
                <a:gd name="connsiteX0" fmla="*/ 0 w 23683"/>
                <a:gd name="connsiteY0" fmla="*/ 0 h 680052"/>
                <a:gd name="connsiteX1" fmla="*/ 26999 w 23683"/>
                <a:gd name="connsiteY1" fmla="*/ 0 h 680052"/>
                <a:gd name="connsiteX2" fmla="*/ 26999 w 23683"/>
                <a:gd name="connsiteY2" fmla="*/ 682218 h 680052"/>
                <a:gd name="connsiteX3" fmla="*/ 0 w 23683"/>
                <a:gd name="connsiteY3" fmla="*/ 682218 h 68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83" h="680052">
                  <a:moveTo>
                    <a:pt x="0" y="0"/>
                  </a:moveTo>
                  <a:lnTo>
                    <a:pt x="26999" y="0"/>
                  </a:lnTo>
                  <a:lnTo>
                    <a:pt x="26999" y="682218"/>
                  </a:lnTo>
                  <a:lnTo>
                    <a:pt x="0" y="682218"/>
                  </a:lnTo>
                  <a:close/>
                </a:path>
              </a:pathLst>
            </a:custGeom>
            <a:solidFill>
              <a:srgbClr val="EF6B11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8E1BAEAB-F324-45F9-89DF-D25B6C4915DF}"/>
                </a:ext>
              </a:extLst>
            </p:cNvPr>
            <p:cNvSpPr/>
            <p:nvPr/>
          </p:nvSpPr>
          <p:spPr>
            <a:xfrm>
              <a:off x="13949951" y="5466158"/>
              <a:ext cx="118417" cy="1184172"/>
            </a:xfrm>
            <a:custGeom>
              <a:avLst/>
              <a:gdLst>
                <a:gd name="connsiteX0" fmla="*/ 120041 w 118417"/>
                <a:gd name="connsiteY0" fmla="*/ 226684 h 1184171"/>
                <a:gd name="connsiteX1" fmla="*/ 120041 w 118417"/>
                <a:gd name="connsiteY1" fmla="*/ 1187318 h 1184171"/>
                <a:gd name="connsiteX2" fmla="*/ 83738 w 118417"/>
                <a:gd name="connsiteY2" fmla="*/ 1187318 h 1184171"/>
                <a:gd name="connsiteX3" fmla="*/ 83738 w 118417"/>
                <a:gd name="connsiteY3" fmla="*/ 206418 h 1184171"/>
                <a:gd name="connsiteX4" fmla="*/ 55858 w 118417"/>
                <a:gd name="connsiteY4" fmla="*/ 83400 h 1184171"/>
                <a:gd name="connsiteX5" fmla="*/ 0 w 118417"/>
                <a:gd name="connsiteY5" fmla="*/ 0 h 1184171"/>
                <a:gd name="connsiteX6" fmla="*/ 20571 w 118417"/>
                <a:gd name="connsiteY6" fmla="*/ 14075 h 1184171"/>
                <a:gd name="connsiteX7" fmla="*/ 94395 w 118417"/>
                <a:gd name="connsiteY7" fmla="*/ 113478 h 1184171"/>
                <a:gd name="connsiteX8" fmla="*/ 120041 w 118417"/>
                <a:gd name="connsiteY8" fmla="*/ 226684 h 118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417" h="1184171">
                  <a:moveTo>
                    <a:pt x="120041" y="226684"/>
                  </a:moveTo>
                  <a:lnTo>
                    <a:pt x="120041" y="1187318"/>
                  </a:lnTo>
                  <a:lnTo>
                    <a:pt x="83738" y="1187318"/>
                  </a:lnTo>
                  <a:lnTo>
                    <a:pt x="83738" y="206418"/>
                  </a:lnTo>
                  <a:cubicBezTo>
                    <a:pt x="83738" y="164126"/>
                    <a:pt x="74163" y="122511"/>
                    <a:pt x="55858" y="83400"/>
                  </a:cubicBezTo>
                  <a:cubicBezTo>
                    <a:pt x="42054" y="53931"/>
                    <a:pt x="23345" y="25883"/>
                    <a:pt x="0" y="0"/>
                  </a:cubicBezTo>
                  <a:cubicBezTo>
                    <a:pt x="7409" y="3620"/>
                    <a:pt x="14345" y="8323"/>
                    <a:pt x="20571" y="14075"/>
                  </a:cubicBezTo>
                  <a:cubicBezTo>
                    <a:pt x="52678" y="43781"/>
                    <a:pt x="77546" y="77479"/>
                    <a:pt x="94395" y="113478"/>
                  </a:cubicBezTo>
                  <a:cubicBezTo>
                    <a:pt x="111244" y="149476"/>
                    <a:pt x="120041" y="187776"/>
                    <a:pt x="120041" y="226684"/>
                  </a:cubicBezTo>
                  <a:close/>
                </a:path>
              </a:pathLst>
            </a:custGeom>
            <a:solidFill>
              <a:srgbClr val="EA1149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F65DAB3-F465-4A0B-B357-9F9725F4EC3A}"/>
                </a:ext>
              </a:extLst>
            </p:cNvPr>
            <p:cNvSpPr/>
            <p:nvPr/>
          </p:nvSpPr>
          <p:spPr>
            <a:xfrm>
              <a:off x="13748235" y="5456820"/>
              <a:ext cx="284201" cy="1194322"/>
            </a:xfrm>
            <a:custGeom>
              <a:avLst/>
              <a:gdLst>
                <a:gd name="connsiteX0" fmla="*/ 285454 w 284201"/>
                <a:gd name="connsiteY0" fmla="*/ 215756 h 1194321"/>
                <a:gd name="connsiteX1" fmla="*/ 285454 w 284201"/>
                <a:gd name="connsiteY1" fmla="*/ 1196623 h 1194321"/>
                <a:gd name="connsiteX2" fmla="*/ 0 w 284201"/>
                <a:gd name="connsiteY2" fmla="*/ 1196623 h 1194321"/>
                <a:gd name="connsiteX3" fmla="*/ 0 w 284201"/>
                <a:gd name="connsiteY3" fmla="*/ 236022 h 1194321"/>
                <a:gd name="connsiteX4" fmla="*/ 99436 w 284201"/>
                <a:gd name="connsiteY4" fmla="*/ 23447 h 1194321"/>
                <a:gd name="connsiteX5" fmla="*/ 160878 w 284201"/>
                <a:gd name="connsiteY5" fmla="*/ 0 h 1194321"/>
                <a:gd name="connsiteX6" fmla="*/ 201716 w 284201"/>
                <a:gd name="connsiteY6" fmla="*/ 9372 h 1194321"/>
                <a:gd name="connsiteX7" fmla="*/ 257574 w 284201"/>
                <a:gd name="connsiteY7" fmla="*/ 92771 h 1194321"/>
                <a:gd name="connsiteX8" fmla="*/ 285454 w 284201"/>
                <a:gd name="connsiteY8" fmla="*/ 215756 h 119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201" h="1194321">
                  <a:moveTo>
                    <a:pt x="285454" y="215756"/>
                  </a:moveTo>
                  <a:lnTo>
                    <a:pt x="285454" y="1196623"/>
                  </a:lnTo>
                  <a:lnTo>
                    <a:pt x="0" y="1196623"/>
                  </a:lnTo>
                  <a:lnTo>
                    <a:pt x="0" y="236022"/>
                  </a:lnTo>
                  <a:cubicBezTo>
                    <a:pt x="0" y="158205"/>
                    <a:pt x="35220" y="82892"/>
                    <a:pt x="99436" y="23447"/>
                  </a:cubicBezTo>
                  <a:cubicBezTo>
                    <a:pt x="116319" y="7782"/>
                    <a:pt x="138617" y="0"/>
                    <a:pt x="160878" y="0"/>
                  </a:cubicBezTo>
                  <a:cubicBezTo>
                    <a:pt x="174953" y="0"/>
                    <a:pt x="189028" y="3113"/>
                    <a:pt x="201716" y="9372"/>
                  </a:cubicBezTo>
                  <a:cubicBezTo>
                    <a:pt x="225026" y="35221"/>
                    <a:pt x="243770" y="63302"/>
                    <a:pt x="257574" y="92771"/>
                  </a:cubicBezTo>
                  <a:cubicBezTo>
                    <a:pt x="275878" y="131849"/>
                    <a:pt x="285454" y="173464"/>
                    <a:pt x="285454" y="215756"/>
                  </a:cubicBezTo>
                  <a:close/>
                </a:path>
              </a:pathLst>
            </a:custGeom>
            <a:solidFill>
              <a:srgbClr val="FF2D5E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70764B0B-97AA-4618-843B-23EBCCED612E}"/>
                </a:ext>
              </a:extLst>
            </p:cNvPr>
            <p:cNvSpPr/>
            <p:nvPr/>
          </p:nvSpPr>
          <p:spPr>
            <a:xfrm>
              <a:off x="13787854" y="5456786"/>
              <a:ext cx="118417" cy="1194322"/>
            </a:xfrm>
            <a:custGeom>
              <a:avLst/>
              <a:gdLst>
                <a:gd name="connsiteX0" fmla="*/ 0 w 118417"/>
                <a:gd name="connsiteY0" fmla="*/ 226650 h 1194321"/>
                <a:gd name="connsiteX1" fmla="*/ 0 w 118417"/>
                <a:gd name="connsiteY1" fmla="*/ 1196657 h 1194321"/>
                <a:gd name="connsiteX2" fmla="*/ 36303 w 118417"/>
                <a:gd name="connsiteY2" fmla="*/ 1196657 h 1194321"/>
                <a:gd name="connsiteX3" fmla="*/ 36303 w 118417"/>
                <a:gd name="connsiteY3" fmla="*/ 206418 h 1194321"/>
                <a:gd name="connsiteX4" fmla="*/ 64182 w 118417"/>
                <a:gd name="connsiteY4" fmla="*/ 83400 h 1194321"/>
                <a:gd name="connsiteX5" fmla="*/ 120041 w 118417"/>
                <a:gd name="connsiteY5" fmla="*/ 0 h 1194321"/>
                <a:gd name="connsiteX6" fmla="*/ 99470 w 118417"/>
                <a:gd name="connsiteY6" fmla="*/ 14075 h 1194321"/>
                <a:gd name="connsiteX7" fmla="*/ 25646 w 118417"/>
                <a:gd name="connsiteY7" fmla="*/ 113478 h 1194321"/>
                <a:gd name="connsiteX8" fmla="*/ 0 w 118417"/>
                <a:gd name="connsiteY8" fmla="*/ 226650 h 119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417" h="1194321">
                  <a:moveTo>
                    <a:pt x="0" y="226650"/>
                  </a:moveTo>
                  <a:lnTo>
                    <a:pt x="0" y="1196657"/>
                  </a:lnTo>
                  <a:lnTo>
                    <a:pt x="36303" y="1196657"/>
                  </a:lnTo>
                  <a:lnTo>
                    <a:pt x="36303" y="206418"/>
                  </a:lnTo>
                  <a:cubicBezTo>
                    <a:pt x="36303" y="164126"/>
                    <a:pt x="45878" y="122511"/>
                    <a:pt x="64182" y="83400"/>
                  </a:cubicBezTo>
                  <a:cubicBezTo>
                    <a:pt x="77986" y="53931"/>
                    <a:pt x="96696" y="25883"/>
                    <a:pt x="120041" y="0"/>
                  </a:cubicBezTo>
                  <a:cubicBezTo>
                    <a:pt x="112632" y="3620"/>
                    <a:pt x="105697" y="8323"/>
                    <a:pt x="99470" y="14075"/>
                  </a:cubicBezTo>
                  <a:cubicBezTo>
                    <a:pt x="67363" y="43781"/>
                    <a:pt x="42495" y="77479"/>
                    <a:pt x="25646" y="113478"/>
                  </a:cubicBezTo>
                  <a:cubicBezTo>
                    <a:pt x="8797" y="149476"/>
                    <a:pt x="0" y="187776"/>
                    <a:pt x="0" y="226650"/>
                  </a:cubicBezTo>
                  <a:close/>
                </a:path>
              </a:pathLst>
            </a:custGeom>
            <a:solidFill>
              <a:srgbClr val="FC4475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ED96F93-A094-4AF9-9696-0271410F119C}"/>
                </a:ext>
              </a:extLst>
            </p:cNvPr>
            <p:cNvSpPr/>
            <p:nvPr/>
          </p:nvSpPr>
          <p:spPr>
            <a:xfrm>
              <a:off x="13638817" y="5993182"/>
              <a:ext cx="138717" cy="730803"/>
            </a:xfrm>
            <a:custGeom>
              <a:avLst/>
              <a:gdLst>
                <a:gd name="connsiteX0" fmla="*/ 141797 w 138717"/>
                <a:gd name="connsiteY0" fmla="*/ 104072 h 730803"/>
                <a:gd name="connsiteX1" fmla="*/ 141797 w 138717"/>
                <a:gd name="connsiteY1" fmla="*/ 729315 h 730803"/>
                <a:gd name="connsiteX2" fmla="*/ 137567 w 138717"/>
                <a:gd name="connsiteY2" fmla="*/ 733544 h 730803"/>
                <a:gd name="connsiteX3" fmla="*/ 4229 w 138717"/>
                <a:gd name="connsiteY3" fmla="*/ 733544 h 730803"/>
                <a:gd name="connsiteX4" fmla="*/ 0 w 138717"/>
                <a:gd name="connsiteY4" fmla="*/ 729315 h 730803"/>
                <a:gd name="connsiteX5" fmla="*/ 0 w 138717"/>
                <a:gd name="connsiteY5" fmla="*/ 104072 h 730803"/>
                <a:gd name="connsiteX6" fmla="*/ 10827 w 138717"/>
                <a:gd name="connsiteY6" fmla="*/ 55250 h 730803"/>
                <a:gd name="connsiteX7" fmla="*/ 43849 w 138717"/>
                <a:gd name="connsiteY7" fmla="*/ 10353 h 730803"/>
                <a:gd name="connsiteX8" fmla="*/ 70949 w 138717"/>
                <a:gd name="connsiteY8" fmla="*/ 0 h 730803"/>
                <a:gd name="connsiteX9" fmla="*/ 88948 w 138717"/>
                <a:gd name="connsiteY9" fmla="*/ 4128 h 730803"/>
                <a:gd name="connsiteX10" fmla="*/ 98016 w 138717"/>
                <a:gd name="connsiteY10" fmla="*/ 10353 h 730803"/>
                <a:gd name="connsiteX11" fmla="*/ 130564 w 138717"/>
                <a:gd name="connsiteY11" fmla="*/ 54167 h 730803"/>
                <a:gd name="connsiteX12" fmla="*/ 131071 w 138717"/>
                <a:gd name="connsiteY12" fmla="*/ 55250 h 730803"/>
                <a:gd name="connsiteX13" fmla="*/ 141797 w 138717"/>
                <a:gd name="connsiteY13" fmla="*/ 104072 h 73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717" h="730803">
                  <a:moveTo>
                    <a:pt x="141797" y="104072"/>
                  </a:moveTo>
                  <a:lnTo>
                    <a:pt x="141797" y="729315"/>
                  </a:lnTo>
                  <a:cubicBezTo>
                    <a:pt x="141797" y="731649"/>
                    <a:pt x="139902" y="733544"/>
                    <a:pt x="137567" y="733544"/>
                  </a:cubicBezTo>
                  <a:lnTo>
                    <a:pt x="4229" y="733544"/>
                  </a:lnTo>
                  <a:cubicBezTo>
                    <a:pt x="1895" y="733544"/>
                    <a:pt x="0" y="731649"/>
                    <a:pt x="0" y="729315"/>
                  </a:cubicBezTo>
                  <a:lnTo>
                    <a:pt x="0" y="104072"/>
                  </a:lnTo>
                  <a:cubicBezTo>
                    <a:pt x="0" y="87290"/>
                    <a:pt x="3722" y="70813"/>
                    <a:pt x="10827" y="55250"/>
                  </a:cubicBezTo>
                  <a:cubicBezTo>
                    <a:pt x="18237" y="38976"/>
                    <a:pt x="29368" y="23751"/>
                    <a:pt x="43849" y="10353"/>
                  </a:cubicBezTo>
                  <a:cubicBezTo>
                    <a:pt x="51292" y="3451"/>
                    <a:pt x="61103" y="0"/>
                    <a:pt x="70949" y="0"/>
                  </a:cubicBezTo>
                  <a:cubicBezTo>
                    <a:pt x="77174" y="0"/>
                    <a:pt x="83366" y="1387"/>
                    <a:pt x="88948" y="4128"/>
                  </a:cubicBezTo>
                  <a:cubicBezTo>
                    <a:pt x="92196" y="5718"/>
                    <a:pt x="95276" y="7816"/>
                    <a:pt x="98016" y="10353"/>
                  </a:cubicBezTo>
                  <a:cubicBezTo>
                    <a:pt x="112158" y="23447"/>
                    <a:pt x="123121" y="38299"/>
                    <a:pt x="130564" y="54167"/>
                  </a:cubicBezTo>
                  <a:cubicBezTo>
                    <a:pt x="130733" y="54540"/>
                    <a:pt x="130902" y="54878"/>
                    <a:pt x="131071" y="55250"/>
                  </a:cubicBezTo>
                  <a:cubicBezTo>
                    <a:pt x="138075" y="70813"/>
                    <a:pt x="141797" y="87290"/>
                    <a:pt x="141797" y="104072"/>
                  </a:cubicBezTo>
                  <a:close/>
                </a:path>
              </a:pathLst>
            </a:custGeom>
            <a:solidFill>
              <a:srgbClr val="DCE3FF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852B1599-71B5-4945-A752-B55CCC97A09B}"/>
                </a:ext>
              </a:extLst>
            </p:cNvPr>
            <p:cNvSpPr/>
            <p:nvPr/>
          </p:nvSpPr>
          <p:spPr>
            <a:xfrm>
              <a:off x="13649577" y="5993182"/>
              <a:ext cx="118417" cy="54134"/>
            </a:xfrm>
            <a:custGeom>
              <a:avLst/>
              <a:gdLst>
                <a:gd name="connsiteX0" fmla="*/ 120210 w 118417"/>
                <a:gd name="connsiteY0" fmla="*/ 55250 h 54133"/>
                <a:gd name="connsiteX1" fmla="*/ 0 w 118417"/>
                <a:gd name="connsiteY1" fmla="*/ 55250 h 54133"/>
                <a:gd name="connsiteX2" fmla="*/ 33022 w 118417"/>
                <a:gd name="connsiteY2" fmla="*/ 10353 h 54133"/>
                <a:gd name="connsiteX3" fmla="*/ 60122 w 118417"/>
                <a:gd name="connsiteY3" fmla="*/ 0 h 54133"/>
                <a:gd name="connsiteX4" fmla="*/ 78121 w 118417"/>
                <a:gd name="connsiteY4" fmla="*/ 4128 h 54133"/>
                <a:gd name="connsiteX5" fmla="*/ 87189 w 118417"/>
                <a:gd name="connsiteY5" fmla="*/ 10353 h 54133"/>
                <a:gd name="connsiteX6" fmla="*/ 120210 w 118417"/>
                <a:gd name="connsiteY6" fmla="*/ 55250 h 5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417" h="54133">
                  <a:moveTo>
                    <a:pt x="120210" y="55250"/>
                  </a:moveTo>
                  <a:lnTo>
                    <a:pt x="0" y="55250"/>
                  </a:lnTo>
                  <a:cubicBezTo>
                    <a:pt x="7409" y="38976"/>
                    <a:pt x="18541" y="23751"/>
                    <a:pt x="33022" y="10353"/>
                  </a:cubicBezTo>
                  <a:cubicBezTo>
                    <a:pt x="40465" y="3451"/>
                    <a:pt x="50276" y="0"/>
                    <a:pt x="60122" y="0"/>
                  </a:cubicBezTo>
                  <a:cubicBezTo>
                    <a:pt x="66347" y="0"/>
                    <a:pt x="72539" y="1387"/>
                    <a:pt x="78121" y="4128"/>
                  </a:cubicBezTo>
                  <a:cubicBezTo>
                    <a:pt x="81369" y="5718"/>
                    <a:pt x="84448" y="7816"/>
                    <a:pt x="87189" y="10353"/>
                  </a:cubicBezTo>
                  <a:cubicBezTo>
                    <a:pt x="101669" y="23751"/>
                    <a:pt x="112800" y="38976"/>
                    <a:pt x="120210" y="55250"/>
                  </a:cubicBezTo>
                  <a:close/>
                </a:path>
              </a:pathLst>
            </a:custGeom>
            <a:solidFill>
              <a:srgbClr val="FCB736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21465088-D8FF-482C-B0B2-73FF077478F8}"/>
                </a:ext>
              </a:extLst>
            </p:cNvPr>
            <p:cNvSpPr/>
            <p:nvPr/>
          </p:nvSpPr>
          <p:spPr>
            <a:xfrm>
              <a:off x="13604543" y="6696919"/>
              <a:ext cx="209768" cy="60900"/>
            </a:xfrm>
            <a:custGeom>
              <a:avLst/>
              <a:gdLst>
                <a:gd name="connsiteX0" fmla="*/ 199552 w 209767"/>
                <a:gd name="connsiteY0" fmla="*/ 63167 h 60900"/>
                <a:gd name="connsiteX1" fmla="*/ 10761 w 209767"/>
                <a:gd name="connsiteY1" fmla="*/ 63167 h 60900"/>
                <a:gd name="connsiteX2" fmla="*/ 915 w 209767"/>
                <a:gd name="connsiteY2" fmla="*/ 48111 h 60900"/>
                <a:gd name="connsiteX3" fmla="*/ 10693 w 209767"/>
                <a:gd name="connsiteY3" fmla="*/ 25747 h 60900"/>
                <a:gd name="connsiteX4" fmla="*/ 16715 w 209767"/>
                <a:gd name="connsiteY4" fmla="*/ 11943 h 60900"/>
                <a:gd name="connsiteX5" fmla="*/ 34952 w 209767"/>
                <a:gd name="connsiteY5" fmla="*/ 0 h 60900"/>
                <a:gd name="connsiteX6" fmla="*/ 175395 w 209767"/>
                <a:gd name="connsiteY6" fmla="*/ 0 h 60900"/>
                <a:gd name="connsiteX7" fmla="*/ 193631 w 209767"/>
                <a:gd name="connsiteY7" fmla="*/ 11943 h 60900"/>
                <a:gd name="connsiteX8" fmla="*/ 199653 w 209767"/>
                <a:gd name="connsiteY8" fmla="*/ 25747 h 60900"/>
                <a:gd name="connsiteX9" fmla="*/ 209431 w 209767"/>
                <a:gd name="connsiteY9" fmla="*/ 48111 h 60900"/>
                <a:gd name="connsiteX10" fmla="*/ 199552 w 209767"/>
                <a:gd name="connsiteY10" fmla="*/ 63167 h 6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767" h="60900">
                  <a:moveTo>
                    <a:pt x="199552" y="63167"/>
                  </a:moveTo>
                  <a:lnTo>
                    <a:pt x="10761" y="63167"/>
                  </a:lnTo>
                  <a:cubicBezTo>
                    <a:pt x="3013" y="63167"/>
                    <a:pt x="-2198" y="55216"/>
                    <a:pt x="915" y="48111"/>
                  </a:cubicBezTo>
                  <a:lnTo>
                    <a:pt x="10693" y="25747"/>
                  </a:lnTo>
                  <a:lnTo>
                    <a:pt x="16715" y="11943"/>
                  </a:lnTo>
                  <a:cubicBezTo>
                    <a:pt x="19896" y="4703"/>
                    <a:pt x="27035" y="0"/>
                    <a:pt x="34952" y="0"/>
                  </a:cubicBezTo>
                  <a:lnTo>
                    <a:pt x="175395" y="0"/>
                  </a:lnTo>
                  <a:cubicBezTo>
                    <a:pt x="183311" y="0"/>
                    <a:pt x="190451" y="4703"/>
                    <a:pt x="193631" y="11943"/>
                  </a:cubicBezTo>
                  <a:lnTo>
                    <a:pt x="199653" y="25747"/>
                  </a:lnTo>
                  <a:lnTo>
                    <a:pt x="209431" y="48111"/>
                  </a:lnTo>
                  <a:cubicBezTo>
                    <a:pt x="212476" y="55216"/>
                    <a:pt x="207300" y="63167"/>
                    <a:pt x="199552" y="63167"/>
                  </a:cubicBezTo>
                  <a:close/>
                </a:path>
              </a:pathLst>
            </a:custGeom>
            <a:solidFill>
              <a:srgbClr val="EFA42B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10D4AB1C-996F-4EFF-AD1C-D546E8CF641F}"/>
                </a:ext>
              </a:extLst>
            </p:cNvPr>
            <p:cNvSpPr/>
            <p:nvPr/>
          </p:nvSpPr>
          <p:spPr>
            <a:xfrm>
              <a:off x="13615202" y="6696919"/>
              <a:ext cx="186084" cy="23683"/>
            </a:xfrm>
            <a:custGeom>
              <a:avLst/>
              <a:gdLst>
                <a:gd name="connsiteX0" fmla="*/ 188960 w 186084"/>
                <a:gd name="connsiteY0" fmla="*/ 25747 h 23683"/>
                <a:gd name="connsiteX1" fmla="*/ 0 w 186084"/>
                <a:gd name="connsiteY1" fmla="*/ 25747 h 23683"/>
                <a:gd name="connsiteX2" fmla="*/ 6022 w 186084"/>
                <a:gd name="connsiteY2" fmla="*/ 11943 h 23683"/>
                <a:gd name="connsiteX3" fmla="*/ 24259 w 186084"/>
                <a:gd name="connsiteY3" fmla="*/ 0 h 23683"/>
                <a:gd name="connsiteX4" fmla="*/ 164702 w 186084"/>
                <a:gd name="connsiteY4" fmla="*/ 0 h 23683"/>
                <a:gd name="connsiteX5" fmla="*/ 182938 w 186084"/>
                <a:gd name="connsiteY5" fmla="*/ 11943 h 23683"/>
                <a:gd name="connsiteX6" fmla="*/ 188960 w 186084"/>
                <a:gd name="connsiteY6" fmla="*/ 25747 h 2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084" h="23683">
                  <a:moveTo>
                    <a:pt x="188960" y="25747"/>
                  </a:moveTo>
                  <a:lnTo>
                    <a:pt x="0" y="25747"/>
                  </a:lnTo>
                  <a:lnTo>
                    <a:pt x="6022" y="11943"/>
                  </a:lnTo>
                  <a:cubicBezTo>
                    <a:pt x="9203" y="4703"/>
                    <a:pt x="16342" y="0"/>
                    <a:pt x="24259" y="0"/>
                  </a:cubicBezTo>
                  <a:lnTo>
                    <a:pt x="164702" y="0"/>
                  </a:lnTo>
                  <a:cubicBezTo>
                    <a:pt x="172619" y="0"/>
                    <a:pt x="179758" y="4703"/>
                    <a:pt x="182938" y="11943"/>
                  </a:cubicBezTo>
                  <a:lnTo>
                    <a:pt x="188960" y="25747"/>
                  </a:lnTo>
                  <a:close/>
                </a:path>
              </a:pathLst>
            </a:custGeom>
            <a:solidFill>
              <a:srgbClr val="FCB736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F47274A1-7904-4118-BD15-71375FCE795B}"/>
                </a:ext>
              </a:extLst>
            </p:cNvPr>
            <p:cNvSpPr/>
            <p:nvPr/>
          </p:nvSpPr>
          <p:spPr>
            <a:xfrm>
              <a:off x="13666967" y="6189180"/>
              <a:ext cx="20300" cy="345102"/>
            </a:xfrm>
            <a:custGeom>
              <a:avLst/>
              <a:gdLst>
                <a:gd name="connsiteX0" fmla="*/ 11842 w 20300"/>
                <a:gd name="connsiteY0" fmla="*/ 347165 h 345101"/>
                <a:gd name="connsiteX1" fmla="*/ 8560 w 20300"/>
                <a:gd name="connsiteY1" fmla="*/ 347165 h 345101"/>
                <a:gd name="connsiteX2" fmla="*/ 0 w 20300"/>
                <a:gd name="connsiteY2" fmla="*/ 338605 h 345101"/>
                <a:gd name="connsiteX3" fmla="*/ 0 w 20300"/>
                <a:gd name="connsiteY3" fmla="*/ 8560 h 345101"/>
                <a:gd name="connsiteX4" fmla="*/ 8560 w 20300"/>
                <a:gd name="connsiteY4" fmla="*/ 0 h 345101"/>
                <a:gd name="connsiteX5" fmla="*/ 11842 w 20300"/>
                <a:gd name="connsiteY5" fmla="*/ 0 h 345101"/>
                <a:gd name="connsiteX6" fmla="*/ 20402 w 20300"/>
                <a:gd name="connsiteY6" fmla="*/ 8560 h 345101"/>
                <a:gd name="connsiteX7" fmla="*/ 20402 w 20300"/>
                <a:gd name="connsiteY7" fmla="*/ 338605 h 345101"/>
                <a:gd name="connsiteX8" fmla="*/ 11842 w 20300"/>
                <a:gd name="connsiteY8" fmla="*/ 347165 h 34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00" h="345101">
                  <a:moveTo>
                    <a:pt x="11842" y="347165"/>
                  </a:moveTo>
                  <a:lnTo>
                    <a:pt x="8560" y="347165"/>
                  </a:lnTo>
                  <a:cubicBezTo>
                    <a:pt x="3824" y="347165"/>
                    <a:pt x="0" y="343342"/>
                    <a:pt x="0" y="338605"/>
                  </a:cubicBezTo>
                  <a:lnTo>
                    <a:pt x="0" y="8560"/>
                  </a:lnTo>
                  <a:cubicBezTo>
                    <a:pt x="0" y="3823"/>
                    <a:pt x="3824" y="0"/>
                    <a:pt x="8560" y="0"/>
                  </a:cubicBezTo>
                  <a:lnTo>
                    <a:pt x="11842" y="0"/>
                  </a:lnTo>
                  <a:cubicBezTo>
                    <a:pt x="16578" y="0"/>
                    <a:pt x="20402" y="3823"/>
                    <a:pt x="20402" y="8560"/>
                  </a:cubicBezTo>
                  <a:lnTo>
                    <a:pt x="20402" y="338605"/>
                  </a:lnTo>
                  <a:cubicBezTo>
                    <a:pt x="20402" y="343342"/>
                    <a:pt x="16578" y="347165"/>
                    <a:pt x="11842" y="347165"/>
                  </a:cubicBezTo>
                  <a:close/>
                </a:path>
              </a:pathLst>
            </a:custGeom>
            <a:solidFill>
              <a:srgbClr val="EDF0F9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093D589D-F01E-40E1-BF46-DE7AB8D3E588}"/>
                </a:ext>
              </a:extLst>
            </p:cNvPr>
            <p:cNvSpPr/>
            <p:nvPr/>
          </p:nvSpPr>
          <p:spPr>
            <a:xfrm>
              <a:off x="14037647" y="5993182"/>
              <a:ext cx="138717" cy="730803"/>
            </a:xfrm>
            <a:custGeom>
              <a:avLst/>
              <a:gdLst>
                <a:gd name="connsiteX0" fmla="*/ 141830 w 138717"/>
                <a:gd name="connsiteY0" fmla="*/ 104072 h 730803"/>
                <a:gd name="connsiteX1" fmla="*/ 141830 w 138717"/>
                <a:gd name="connsiteY1" fmla="*/ 729315 h 730803"/>
                <a:gd name="connsiteX2" fmla="*/ 137601 w 138717"/>
                <a:gd name="connsiteY2" fmla="*/ 733544 h 730803"/>
                <a:gd name="connsiteX3" fmla="*/ 4229 w 138717"/>
                <a:gd name="connsiteY3" fmla="*/ 733544 h 730803"/>
                <a:gd name="connsiteX4" fmla="*/ 0 w 138717"/>
                <a:gd name="connsiteY4" fmla="*/ 729315 h 730803"/>
                <a:gd name="connsiteX5" fmla="*/ 0 w 138717"/>
                <a:gd name="connsiteY5" fmla="*/ 104072 h 730803"/>
                <a:gd name="connsiteX6" fmla="*/ 10827 w 138717"/>
                <a:gd name="connsiteY6" fmla="*/ 55250 h 730803"/>
                <a:gd name="connsiteX7" fmla="*/ 43848 w 138717"/>
                <a:gd name="connsiteY7" fmla="*/ 10353 h 730803"/>
                <a:gd name="connsiteX8" fmla="*/ 70948 w 138717"/>
                <a:gd name="connsiteY8" fmla="*/ 0 h 730803"/>
                <a:gd name="connsiteX9" fmla="*/ 88948 w 138717"/>
                <a:gd name="connsiteY9" fmla="*/ 4128 h 730803"/>
                <a:gd name="connsiteX10" fmla="*/ 98015 w 138717"/>
                <a:gd name="connsiteY10" fmla="*/ 10353 h 730803"/>
                <a:gd name="connsiteX11" fmla="*/ 130563 w 138717"/>
                <a:gd name="connsiteY11" fmla="*/ 54167 h 730803"/>
                <a:gd name="connsiteX12" fmla="*/ 131070 w 138717"/>
                <a:gd name="connsiteY12" fmla="*/ 55250 h 730803"/>
                <a:gd name="connsiteX13" fmla="*/ 141830 w 138717"/>
                <a:gd name="connsiteY13" fmla="*/ 104072 h 73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717" h="730803">
                  <a:moveTo>
                    <a:pt x="141830" y="104072"/>
                  </a:moveTo>
                  <a:lnTo>
                    <a:pt x="141830" y="729315"/>
                  </a:lnTo>
                  <a:cubicBezTo>
                    <a:pt x="141830" y="731649"/>
                    <a:pt x="139935" y="733544"/>
                    <a:pt x="137601" y="733544"/>
                  </a:cubicBezTo>
                  <a:lnTo>
                    <a:pt x="4229" y="733544"/>
                  </a:lnTo>
                  <a:cubicBezTo>
                    <a:pt x="1895" y="733544"/>
                    <a:pt x="0" y="731649"/>
                    <a:pt x="0" y="729315"/>
                  </a:cubicBezTo>
                  <a:lnTo>
                    <a:pt x="0" y="104072"/>
                  </a:lnTo>
                  <a:cubicBezTo>
                    <a:pt x="0" y="87290"/>
                    <a:pt x="3722" y="70813"/>
                    <a:pt x="10827" y="55250"/>
                  </a:cubicBezTo>
                  <a:cubicBezTo>
                    <a:pt x="18237" y="38976"/>
                    <a:pt x="29368" y="23751"/>
                    <a:pt x="43848" y="10353"/>
                  </a:cubicBezTo>
                  <a:cubicBezTo>
                    <a:pt x="51292" y="3451"/>
                    <a:pt x="61103" y="0"/>
                    <a:pt x="70948" y="0"/>
                  </a:cubicBezTo>
                  <a:cubicBezTo>
                    <a:pt x="77174" y="0"/>
                    <a:pt x="83366" y="1387"/>
                    <a:pt x="88948" y="4128"/>
                  </a:cubicBezTo>
                  <a:cubicBezTo>
                    <a:pt x="92196" y="5718"/>
                    <a:pt x="95276" y="7816"/>
                    <a:pt x="98015" y="10353"/>
                  </a:cubicBezTo>
                  <a:cubicBezTo>
                    <a:pt x="112158" y="23447"/>
                    <a:pt x="123121" y="38299"/>
                    <a:pt x="130563" y="54167"/>
                  </a:cubicBezTo>
                  <a:cubicBezTo>
                    <a:pt x="130733" y="54540"/>
                    <a:pt x="130902" y="54878"/>
                    <a:pt x="131070" y="55250"/>
                  </a:cubicBezTo>
                  <a:cubicBezTo>
                    <a:pt x="138108" y="70813"/>
                    <a:pt x="141830" y="87290"/>
                    <a:pt x="141830" y="104072"/>
                  </a:cubicBezTo>
                  <a:close/>
                </a:path>
              </a:pathLst>
            </a:custGeom>
            <a:solidFill>
              <a:srgbClr val="DCE3FF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36E2FCF0-EC82-4D5B-8B08-652333785091}"/>
                </a:ext>
              </a:extLst>
            </p:cNvPr>
            <p:cNvSpPr/>
            <p:nvPr/>
          </p:nvSpPr>
          <p:spPr>
            <a:xfrm>
              <a:off x="14048474" y="5993182"/>
              <a:ext cx="118417" cy="54134"/>
            </a:xfrm>
            <a:custGeom>
              <a:avLst/>
              <a:gdLst>
                <a:gd name="connsiteX0" fmla="*/ 120210 w 118417"/>
                <a:gd name="connsiteY0" fmla="*/ 55250 h 54133"/>
                <a:gd name="connsiteX1" fmla="*/ 0 w 118417"/>
                <a:gd name="connsiteY1" fmla="*/ 55250 h 54133"/>
                <a:gd name="connsiteX2" fmla="*/ 33021 w 118417"/>
                <a:gd name="connsiteY2" fmla="*/ 10353 h 54133"/>
                <a:gd name="connsiteX3" fmla="*/ 60121 w 118417"/>
                <a:gd name="connsiteY3" fmla="*/ 0 h 54133"/>
                <a:gd name="connsiteX4" fmla="*/ 78121 w 118417"/>
                <a:gd name="connsiteY4" fmla="*/ 4128 h 54133"/>
                <a:gd name="connsiteX5" fmla="*/ 87187 w 118417"/>
                <a:gd name="connsiteY5" fmla="*/ 10353 h 54133"/>
                <a:gd name="connsiteX6" fmla="*/ 120210 w 118417"/>
                <a:gd name="connsiteY6" fmla="*/ 55250 h 5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417" h="54133">
                  <a:moveTo>
                    <a:pt x="120210" y="55250"/>
                  </a:moveTo>
                  <a:lnTo>
                    <a:pt x="0" y="55250"/>
                  </a:lnTo>
                  <a:cubicBezTo>
                    <a:pt x="7409" y="38976"/>
                    <a:pt x="18541" y="23751"/>
                    <a:pt x="33021" y="10353"/>
                  </a:cubicBezTo>
                  <a:cubicBezTo>
                    <a:pt x="40465" y="3451"/>
                    <a:pt x="50276" y="0"/>
                    <a:pt x="60121" y="0"/>
                  </a:cubicBezTo>
                  <a:cubicBezTo>
                    <a:pt x="66347" y="0"/>
                    <a:pt x="72539" y="1387"/>
                    <a:pt x="78121" y="4128"/>
                  </a:cubicBezTo>
                  <a:cubicBezTo>
                    <a:pt x="81369" y="5718"/>
                    <a:pt x="84448" y="7816"/>
                    <a:pt x="87187" y="10353"/>
                  </a:cubicBezTo>
                  <a:cubicBezTo>
                    <a:pt x="101634" y="23751"/>
                    <a:pt x="112766" y="38976"/>
                    <a:pt x="120210" y="55250"/>
                  </a:cubicBezTo>
                  <a:close/>
                </a:path>
              </a:pathLst>
            </a:custGeom>
            <a:solidFill>
              <a:srgbClr val="FCB736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8B54453E-9EA8-458B-84CC-59BB68CD0D19}"/>
                </a:ext>
              </a:extLst>
            </p:cNvPr>
            <p:cNvSpPr/>
            <p:nvPr/>
          </p:nvSpPr>
          <p:spPr>
            <a:xfrm>
              <a:off x="14003406" y="6696919"/>
              <a:ext cx="209768" cy="60900"/>
            </a:xfrm>
            <a:custGeom>
              <a:avLst/>
              <a:gdLst>
                <a:gd name="connsiteX0" fmla="*/ 199551 w 209767"/>
                <a:gd name="connsiteY0" fmla="*/ 63167 h 60900"/>
                <a:gd name="connsiteX1" fmla="*/ 10761 w 209767"/>
                <a:gd name="connsiteY1" fmla="*/ 63167 h 60900"/>
                <a:gd name="connsiteX2" fmla="*/ 915 w 209767"/>
                <a:gd name="connsiteY2" fmla="*/ 48111 h 60900"/>
                <a:gd name="connsiteX3" fmla="*/ 10693 w 209767"/>
                <a:gd name="connsiteY3" fmla="*/ 25747 h 60900"/>
                <a:gd name="connsiteX4" fmla="*/ 16715 w 209767"/>
                <a:gd name="connsiteY4" fmla="*/ 11943 h 60900"/>
                <a:gd name="connsiteX5" fmla="*/ 34952 w 209767"/>
                <a:gd name="connsiteY5" fmla="*/ 0 h 60900"/>
                <a:gd name="connsiteX6" fmla="*/ 175394 w 209767"/>
                <a:gd name="connsiteY6" fmla="*/ 0 h 60900"/>
                <a:gd name="connsiteX7" fmla="*/ 193630 w 209767"/>
                <a:gd name="connsiteY7" fmla="*/ 11943 h 60900"/>
                <a:gd name="connsiteX8" fmla="*/ 199654 w 209767"/>
                <a:gd name="connsiteY8" fmla="*/ 25747 h 60900"/>
                <a:gd name="connsiteX9" fmla="*/ 209430 w 209767"/>
                <a:gd name="connsiteY9" fmla="*/ 48111 h 60900"/>
                <a:gd name="connsiteX10" fmla="*/ 199551 w 209767"/>
                <a:gd name="connsiteY10" fmla="*/ 63167 h 6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767" h="60900">
                  <a:moveTo>
                    <a:pt x="199551" y="63167"/>
                  </a:moveTo>
                  <a:lnTo>
                    <a:pt x="10761" y="63167"/>
                  </a:lnTo>
                  <a:cubicBezTo>
                    <a:pt x="3013" y="63167"/>
                    <a:pt x="-2197" y="55216"/>
                    <a:pt x="915" y="48111"/>
                  </a:cubicBezTo>
                  <a:lnTo>
                    <a:pt x="10693" y="25747"/>
                  </a:lnTo>
                  <a:lnTo>
                    <a:pt x="16715" y="11943"/>
                  </a:lnTo>
                  <a:cubicBezTo>
                    <a:pt x="19895" y="4703"/>
                    <a:pt x="27035" y="0"/>
                    <a:pt x="34952" y="0"/>
                  </a:cubicBezTo>
                  <a:lnTo>
                    <a:pt x="175394" y="0"/>
                  </a:lnTo>
                  <a:cubicBezTo>
                    <a:pt x="183312" y="0"/>
                    <a:pt x="190450" y="4703"/>
                    <a:pt x="193630" y="11943"/>
                  </a:cubicBezTo>
                  <a:lnTo>
                    <a:pt x="199654" y="25747"/>
                  </a:lnTo>
                  <a:lnTo>
                    <a:pt x="209430" y="48111"/>
                  </a:lnTo>
                  <a:cubicBezTo>
                    <a:pt x="212510" y="55216"/>
                    <a:pt x="207299" y="63167"/>
                    <a:pt x="199551" y="63167"/>
                  </a:cubicBezTo>
                  <a:close/>
                </a:path>
              </a:pathLst>
            </a:custGeom>
            <a:solidFill>
              <a:srgbClr val="EFA42B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EEC95C50-B982-4B2F-AE61-C35845290AC6}"/>
                </a:ext>
              </a:extLst>
            </p:cNvPr>
            <p:cNvSpPr/>
            <p:nvPr/>
          </p:nvSpPr>
          <p:spPr>
            <a:xfrm>
              <a:off x="14014064" y="6696919"/>
              <a:ext cx="186084" cy="23683"/>
            </a:xfrm>
            <a:custGeom>
              <a:avLst/>
              <a:gdLst>
                <a:gd name="connsiteX0" fmla="*/ 188960 w 186084"/>
                <a:gd name="connsiteY0" fmla="*/ 25747 h 23683"/>
                <a:gd name="connsiteX1" fmla="*/ 0 w 186084"/>
                <a:gd name="connsiteY1" fmla="*/ 25747 h 23683"/>
                <a:gd name="connsiteX2" fmla="*/ 6023 w 186084"/>
                <a:gd name="connsiteY2" fmla="*/ 11943 h 23683"/>
                <a:gd name="connsiteX3" fmla="*/ 24260 w 186084"/>
                <a:gd name="connsiteY3" fmla="*/ 0 h 23683"/>
                <a:gd name="connsiteX4" fmla="*/ 164702 w 186084"/>
                <a:gd name="connsiteY4" fmla="*/ 0 h 23683"/>
                <a:gd name="connsiteX5" fmla="*/ 182939 w 186084"/>
                <a:gd name="connsiteY5" fmla="*/ 11943 h 23683"/>
                <a:gd name="connsiteX6" fmla="*/ 188960 w 186084"/>
                <a:gd name="connsiteY6" fmla="*/ 25747 h 2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084" h="23683">
                  <a:moveTo>
                    <a:pt x="188960" y="25747"/>
                  </a:moveTo>
                  <a:lnTo>
                    <a:pt x="0" y="25747"/>
                  </a:lnTo>
                  <a:lnTo>
                    <a:pt x="6023" y="11943"/>
                  </a:lnTo>
                  <a:cubicBezTo>
                    <a:pt x="9203" y="4703"/>
                    <a:pt x="16342" y="0"/>
                    <a:pt x="24260" y="0"/>
                  </a:cubicBezTo>
                  <a:lnTo>
                    <a:pt x="164702" y="0"/>
                  </a:lnTo>
                  <a:cubicBezTo>
                    <a:pt x="172619" y="0"/>
                    <a:pt x="179759" y="4703"/>
                    <a:pt x="182939" y="11943"/>
                  </a:cubicBezTo>
                  <a:lnTo>
                    <a:pt x="188960" y="25747"/>
                  </a:lnTo>
                  <a:close/>
                </a:path>
              </a:pathLst>
            </a:custGeom>
            <a:solidFill>
              <a:srgbClr val="FCB736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1901C5C6-9E37-4F6F-A6F8-E37EADE4B2F8}"/>
                </a:ext>
              </a:extLst>
            </p:cNvPr>
            <p:cNvSpPr/>
            <p:nvPr/>
          </p:nvSpPr>
          <p:spPr>
            <a:xfrm>
              <a:off x="14065830" y="6106660"/>
              <a:ext cx="20300" cy="345102"/>
            </a:xfrm>
            <a:custGeom>
              <a:avLst/>
              <a:gdLst>
                <a:gd name="connsiteX0" fmla="*/ 11842 w 20300"/>
                <a:gd name="connsiteY0" fmla="*/ 347165 h 345101"/>
                <a:gd name="connsiteX1" fmla="*/ 8559 w 20300"/>
                <a:gd name="connsiteY1" fmla="*/ 347165 h 345101"/>
                <a:gd name="connsiteX2" fmla="*/ 0 w 20300"/>
                <a:gd name="connsiteY2" fmla="*/ 338606 h 345101"/>
                <a:gd name="connsiteX3" fmla="*/ 0 w 20300"/>
                <a:gd name="connsiteY3" fmla="*/ 8560 h 345101"/>
                <a:gd name="connsiteX4" fmla="*/ 8559 w 20300"/>
                <a:gd name="connsiteY4" fmla="*/ 0 h 345101"/>
                <a:gd name="connsiteX5" fmla="*/ 11842 w 20300"/>
                <a:gd name="connsiteY5" fmla="*/ 0 h 345101"/>
                <a:gd name="connsiteX6" fmla="*/ 20401 w 20300"/>
                <a:gd name="connsiteY6" fmla="*/ 8560 h 345101"/>
                <a:gd name="connsiteX7" fmla="*/ 20401 w 20300"/>
                <a:gd name="connsiteY7" fmla="*/ 338606 h 345101"/>
                <a:gd name="connsiteX8" fmla="*/ 11842 w 20300"/>
                <a:gd name="connsiteY8" fmla="*/ 347165 h 34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00" h="345101">
                  <a:moveTo>
                    <a:pt x="11842" y="347165"/>
                  </a:moveTo>
                  <a:lnTo>
                    <a:pt x="8559" y="347165"/>
                  </a:lnTo>
                  <a:cubicBezTo>
                    <a:pt x="3823" y="347165"/>
                    <a:pt x="0" y="343342"/>
                    <a:pt x="0" y="338606"/>
                  </a:cubicBezTo>
                  <a:lnTo>
                    <a:pt x="0" y="8560"/>
                  </a:lnTo>
                  <a:cubicBezTo>
                    <a:pt x="0" y="3823"/>
                    <a:pt x="3823" y="0"/>
                    <a:pt x="8559" y="0"/>
                  </a:cubicBezTo>
                  <a:lnTo>
                    <a:pt x="11842" y="0"/>
                  </a:lnTo>
                  <a:cubicBezTo>
                    <a:pt x="16578" y="0"/>
                    <a:pt x="20401" y="3823"/>
                    <a:pt x="20401" y="8560"/>
                  </a:cubicBezTo>
                  <a:lnTo>
                    <a:pt x="20401" y="338606"/>
                  </a:lnTo>
                  <a:cubicBezTo>
                    <a:pt x="20401" y="343342"/>
                    <a:pt x="16578" y="347165"/>
                    <a:pt x="11842" y="347165"/>
                  </a:cubicBezTo>
                  <a:close/>
                </a:path>
              </a:pathLst>
            </a:custGeom>
            <a:solidFill>
              <a:srgbClr val="EDF0F9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C016F6B2-EE90-4CA7-962A-49C0D11DFC2B}"/>
                </a:ext>
              </a:extLst>
            </p:cNvPr>
            <p:cNvSpPr/>
            <p:nvPr/>
          </p:nvSpPr>
          <p:spPr>
            <a:xfrm>
              <a:off x="13796414" y="5804019"/>
              <a:ext cx="223301" cy="825537"/>
            </a:xfrm>
            <a:custGeom>
              <a:avLst/>
              <a:gdLst>
                <a:gd name="connsiteX0" fmla="*/ 225398 w 223300"/>
                <a:gd name="connsiteY0" fmla="*/ 117470 h 825536"/>
                <a:gd name="connsiteX1" fmla="*/ 225398 w 223300"/>
                <a:gd name="connsiteY1" fmla="*/ 823169 h 825536"/>
                <a:gd name="connsiteX2" fmla="*/ 218666 w 223300"/>
                <a:gd name="connsiteY2" fmla="*/ 827939 h 825536"/>
                <a:gd name="connsiteX3" fmla="*/ 6733 w 223300"/>
                <a:gd name="connsiteY3" fmla="*/ 827939 h 825536"/>
                <a:gd name="connsiteX4" fmla="*/ 0 w 223300"/>
                <a:gd name="connsiteY4" fmla="*/ 823169 h 825536"/>
                <a:gd name="connsiteX5" fmla="*/ 0 w 223300"/>
                <a:gd name="connsiteY5" fmla="*/ 117470 h 825536"/>
                <a:gd name="connsiteX6" fmla="*/ 17188 w 223300"/>
                <a:gd name="connsiteY6" fmla="*/ 62355 h 825536"/>
                <a:gd name="connsiteX7" fmla="*/ 69663 w 223300"/>
                <a:gd name="connsiteY7" fmla="*/ 11673 h 825536"/>
                <a:gd name="connsiteX8" fmla="*/ 112699 w 223300"/>
                <a:gd name="connsiteY8" fmla="*/ 0 h 825536"/>
                <a:gd name="connsiteX9" fmla="*/ 120853 w 223300"/>
                <a:gd name="connsiteY9" fmla="*/ 372 h 825536"/>
                <a:gd name="connsiteX10" fmla="*/ 141322 w 223300"/>
                <a:gd name="connsiteY10" fmla="*/ 4669 h 825536"/>
                <a:gd name="connsiteX11" fmla="*/ 155736 w 223300"/>
                <a:gd name="connsiteY11" fmla="*/ 11673 h 825536"/>
                <a:gd name="connsiteX12" fmla="*/ 207432 w 223300"/>
                <a:gd name="connsiteY12" fmla="*/ 61103 h 825536"/>
                <a:gd name="connsiteX13" fmla="*/ 208211 w 223300"/>
                <a:gd name="connsiteY13" fmla="*/ 62321 h 825536"/>
                <a:gd name="connsiteX14" fmla="*/ 225398 w 223300"/>
                <a:gd name="connsiteY14" fmla="*/ 117470 h 82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3300" h="825536">
                  <a:moveTo>
                    <a:pt x="225398" y="117470"/>
                  </a:moveTo>
                  <a:lnTo>
                    <a:pt x="225398" y="823169"/>
                  </a:lnTo>
                  <a:cubicBezTo>
                    <a:pt x="225398" y="825808"/>
                    <a:pt x="222388" y="827939"/>
                    <a:pt x="218666" y="827939"/>
                  </a:cubicBezTo>
                  <a:lnTo>
                    <a:pt x="6733" y="827939"/>
                  </a:lnTo>
                  <a:cubicBezTo>
                    <a:pt x="3011" y="827939"/>
                    <a:pt x="0" y="825808"/>
                    <a:pt x="0" y="823169"/>
                  </a:cubicBezTo>
                  <a:lnTo>
                    <a:pt x="0" y="117470"/>
                  </a:lnTo>
                  <a:cubicBezTo>
                    <a:pt x="0" y="98523"/>
                    <a:pt x="5887" y="79915"/>
                    <a:pt x="17188" y="62355"/>
                  </a:cubicBezTo>
                  <a:cubicBezTo>
                    <a:pt x="28962" y="43984"/>
                    <a:pt x="46657" y="26796"/>
                    <a:pt x="69663" y="11673"/>
                  </a:cubicBezTo>
                  <a:cubicBezTo>
                    <a:pt x="81470" y="3891"/>
                    <a:pt x="97069" y="0"/>
                    <a:pt x="112699" y="0"/>
                  </a:cubicBezTo>
                  <a:cubicBezTo>
                    <a:pt x="115439" y="0"/>
                    <a:pt x="118147" y="101"/>
                    <a:pt x="120853" y="372"/>
                  </a:cubicBezTo>
                  <a:cubicBezTo>
                    <a:pt x="127924" y="981"/>
                    <a:pt x="134861" y="2402"/>
                    <a:pt x="141322" y="4669"/>
                  </a:cubicBezTo>
                  <a:cubicBezTo>
                    <a:pt x="146499" y="6496"/>
                    <a:pt x="151371" y="8831"/>
                    <a:pt x="155736" y="11673"/>
                  </a:cubicBezTo>
                  <a:cubicBezTo>
                    <a:pt x="178202" y="26458"/>
                    <a:pt x="195658" y="43239"/>
                    <a:pt x="207432" y="61103"/>
                  </a:cubicBezTo>
                  <a:cubicBezTo>
                    <a:pt x="207703" y="61509"/>
                    <a:pt x="207974" y="61915"/>
                    <a:pt x="208211" y="62321"/>
                  </a:cubicBezTo>
                  <a:cubicBezTo>
                    <a:pt x="219512" y="79915"/>
                    <a:pt x="225398" y="98523"/>
                    <a:pt x="225398" y="117470"/>
                  </a:cubicBezTo>
                  <a:close/>
                </a:path>
              </a:pathLst>
            </a:custGeom>
            <a:solidFill>
              <a:srgbClr val="DCE3FF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C04D24E6-7D14-492B-8B9C-31AF88FA2D13}"/>
                </a:ext>
              </a:extLst>
            </p:cNvPr>
            <p:cNvSpPr/>
            <p:nvPr/>
          </p:nvSpPr>
          <p:spPr>
            <a:xfrm>
              <a:off x="14021779" y="6203830"/>
              <a:ext cx="135334" cy="355252"/>
            </a:xfrm>
            <a:custGeom>
              <a:avLst/>
              <a:gdLst>
                <a:gd name="connsiteX0" fmla="*/ 33 w 135333"/>
                <a:gd name="connsiteY0" fmla="*/ 0 h 355251"/>
                <a:gd name="connsiteX1" fmla="*/ 99031 w 135333"/>
                <a:gd name="connsiteY1" fmla="*/ 107895 h 355251"/>
                <a:gd name="connsiteX2" fmla="*/ 135740 w 135333"/>
                <a:gd name="connsiteY2" fmla="*/ 202223 h 355251"/>
                <a:gd name="connsiteX3" fmla="*/ 135740 w 135333"/>
                <a:gd name="connsiteY3" fmla="*/ 356436 h 355251"/>
                <a:gd name="connsiteX4" fmla="*/ 0 w 135333"/>
                <a:gd name="connsiteY4" fmla="*/ 356436 h 355251"/>
                <a:gd name="connsiteX5" fmla="*/ 0 w 135333"/>
                <a:gd name="connsiteY5" fmla="*/ 0 h 35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333" h="355251">
                  <a:moveTo>
                    <a:pt x="33" y="0"/>
                  </a:moveTo>
                  <a:lnTo>
                    <a:pt x="99031" y="107895"/>
                  </a:lnTo>
                  <a:cubicBezTo>
                    <a:pt x="122646" y="133642"/>
                    <a:pt x="135740" y="167307"/>
                    <a:pt x="135740" y="202223"/>
                  </a:cubicBezTo>
                  <a:lnTo>
                    <a:pt x="135740" y="356436"/>
                  </a:lnTo>
                  <a:lnTo>
                    <a:pt x="0" y="356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736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ECC759BF-48DF-4355-A16B-CE440F1FDF14}"/>
                </a:ext>
              </a:extLst>
            </p:cNvPr>
            <p:cNvSpPr/>
            <p:nvPr/>
          </p:nvSpPr>
          <p:spPr>
            <a:xfrm>
              <a:off x="13660707" y="6203830"/>
              <a:ext cx="135334" cy="355252"/>
            </a:xfrm>
            <a:custGeom>
              <a:avLst/>
              <a:gdLst>
                <a:gd name="connsiteX0" fmla="*/ 135706 w 135333"/>
                <a:gd name="connsiteY0" fmla="*/ 0 h 355251"/>
                <a:gd name="connsiteX1" fmla="*/ 36710 w 135333"/>
                <a:gd name="connsiteY1" fmla="*/ 107895 h 355251"/>
                <a:gd name="connsiteX2" fmla="*/ 0 w 135333"/>
                <a:gd name="connsiteY2" fmla="*/ 202223 h 355251"/>
                <a:gd name="connsiteX3" fmla="*/ 0 w 135333"/>
                <a:gd name="connsiteY3" fmla="*/ 356436 h 355251"/>
                <a:gd name="connsiteX4" fmla="*/ 135740 w 135333"/>
                <a:gd name="connsiteY4" fmla="*/ 356436 h 355251"/>
                <a:gd name="connsiteX5" fmla="*/ 135740 w 135333"/>
                <a:gd name="connsiteY5" fmla="*/ 0 h 35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333" h="355251">
                  <a:moveTo>
                    <a:pt x="135706" y="0"/>
                  </a:moveTo>
                  <a:lnTo>
                    <a:pt x="36710" y="107895"/>
                  </a:lnTo>
                  <a:cubicBezTo>
                    <a:pt x="13094" y="133642"/>
                    <a:pt x="0" y="167307"/>
                    <a:pt x="0" y="202223"/>
                  </a:cubicBezTo>
                  <a:lnTo>
                    <a:pt x="0" y="356436"/>
                  </a:lnTo>
                  <a:lnTo>
                    <a:pt x="135740" y="356436"/>
                  </a:lnTo>
                  <a:lnTo>
                    <a:pt x="135740" y="0"/>
                  </a:lnTo>
                  <a:close/>
                </a:path>
              </a:pathLst>
            </a:custGeom>
            <a:solidFill>
              <a:srgbClr val="FCB736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93414570-0B24-4BB9-B173-F6A73F294650}"/>
                </a:ext>
              </a:extLst>
            </p:cNvPr>
            <p:cNvSpPr/>
            <p:nvPr/>
          </p:nvSpPr>
          <p:spPr>
            <a:xfrm>
              <a:off x="14021812" y="6203830"/>
              <a:ext cx="16917" cy="355252"/>
            </a:xfrm>
            <a:custGeom>
              <a:avLst/>
              <a:gdLst>
                <a:gd name="connsiteX0" fmla="*/ 18204 w 16916"/>
                <a:gd name="connsiteY0" fmla="*/ 19826 h 355251"/>
                <a:gd name="connsiteX1" fmla="*/ 18204 w 16916"/>
                <a:gd name="connsiteY1" fmla="*/ 356436 h 355251"/>
                <a:gd name="connsiteX2" fmla="*/ 0 w 16916"/>
                <a:gd name="connsiteY2" fmla="*/ 356436 h 355251"/>
                <a:gd name="connsiteX3" fmla="*/ 0 w 16916"/>
                <a:gd name="connsiteY3" fmla="*/ 0 h 35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16" h="355251">
                  <a:moveTo>
                    <a:pt x="18204" y="19826"/>
                  </a:moveTo>
                  <a:lnTo>
                    <a:pt x="18204" y="356436"/>
                  </a:lnTo>
                  <a:lnTo>
                    <a:pt x="0" y="356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A42B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21CBE0C4-A95C-4B3E-B037-B5E5ACB12CF7}"/>
                </a:ext>
              </a:extLst>
            </p:cNvPr>
            <p:cNvSpPr/>
            <p:nvPr/>
          </p:nvSpPr>
          <p:spPr>
            <a:xfrm>
              <a:off x="13778212" y="6203830"/>
              <a:ext cx="16917" cy="355252"/>
            </a:xfrm>
            <a:custGeom>
              <a:avLst/>
              <a:gdLst>
                <a:gd name="connsiteX0" fmla="*/ 0 w 16916"/>
                <a:gd name="connsiteY0" fmla="*/ 19826 h 355251"/>
                <a:gd name="connsiteX1" fmla="*/ 0 w 16916"/>
                <a:gd name="connsiteY1" fmla="*/ 356436 h 355251"/>
                <a:gd name="connsiteX2" fmla="*/ 18202 w 16916"/>
                <a:gd name="connsiteY2" fmla="*/ 356436 h 355251"/>
                <a:gd name="connsiteX3" fmla="*/ 18202 w 16916"/>
                <a:gd name="connsiteY3" fmla="*/ 0 h 35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16" h="355251">
                  <a:moveTo>
                    <a:pt x="0" y="19826"/>
                  </a:moveTo>
                  <a:lnTo>
                    <a:pt x="0" y="356436"/>
                  </a:lnTo>
                  <a:lnTo>
                    <a:pt x="18202" y="356436"/>
                  </a:lnTo>
                  <a:lnTo>
                    <a:pt x="18202" y="0"/>
                  </a:lnTo>
                  <a:close/>
                </a:path>
              </a:pathLst>
            </a:custGeom>
            <a:solidFill>
              <a:srgbClr val="F9BD5F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49975854-0BC8-44D6-9C98-AC5468AE307C}"/>
                </a:ext>
              </a:extLst>
            </p:cNvPr>
            <p:cNvSpPr/>
            <p:nvPr/>
          </p:nvSpPr>
          <p:spPr>
            <a:xfrm>
              <a:off x="14002865" y="5863735"/>
              <a:ext cx="3383" cy="3383"/>
            </a:xfrm>
            <a:custGeom>
              <a:avLst/>
              <a:gdLst>
                <a:gd name="connsiteX0" fmla="*/ 981 w 0"/>
                <a:gd name="connsiteY0" fmla="*/ 1421 h 0"/>
                <a:gd name="connsiteX1" fmla="*/ 1759 w 0"/>
                <a:gd name="connsiteY1" fmla="*/ 2639 h 0"/>
                <a:gd name="connsiteX2" fmla="*/ 0 w 0"/>
                <a:gd name="connsiteY2" fmla="*/ 0 h 0"/>
                <a:gd name="connsiteX3" fmla="*/ 981 w 0"/>
                <a:gd name="connsiteY3" fmla="*/ 142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981" y="1421"/>
                  </a:moveTo>
                  <a:cubicBezTo>
                    <a:pt x="1252" y="1827"/>
                    <a:pt x="1523" y="2233"/>
                    <a:pt x="1759" y="2639"/>
                  </a:cubicBezTo>
                  <a:cubicBezTo>
                    <a:pt x="1185" y="1759"/>
                    <a:pt x="610" y="846"/>
                    <a:pt x="0" y="0"/>
                  </a:cubicBezTo>
                  <a:cubicBezTo>
                    <a:pt x="339" y="440"/>
                    <a:pt x="677" y="947"/>
                    <a:pt x="981" y="1421"/>
                  </a:cubicBezTo>
                  <a:close/>
                </a:path>
              </a:pathLst>
            </a:custGeom>
            <a:solidFill>
              <a:srgbClr val="DCE3FF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681BA85-C123-4D59-95DB-7BEB8CBAB296}"/>
                </a:ext>
              </a:extLst>
            </p:cNvPr>
            <p:cNvSpPr/>
            <p:nvPr/>
          </p:nvSpPr>
          <p:spPr>
            <a:xfrm>
              <a:off x="13941053" y="5866375"/>
              <a:ext cx="77817" cy="764637"/>
            </a:xfrm>
            <a:custGeom>
              <a:avLst/>
              <a:gdLst>
                <a:gd name="connsiteX0" fmla="*/ 80759 w 77817"/>
                <a:gd name="connsiteY0" fmla="*/ 55115 h 764636"/>
                <a:gd name="connsiteX1" fmla="*/ 80759 w 77817"/>
                <a:gd name="connsiteY1" fmla="*/ 760814 h 764636"/>
                <a:gd name="connsiteX2" fmla="*/ 74027 w 77817"/>
                <a:gd name="connsiteY2" fmla="*/ 765584 h 764636"/>
                <a:gd name="connsiteX3" fmla="*/ 47400 w 77817"/>
                <a:gd name="connsiteY3" fmla="*/ 765584 h 764636"/>
                <a:gd name="connsiteX4" fmla="*/ 47164 w 77817"/>
                <a:gd name="connsiteY4" fmla="*/ 731954 h 764636"/>
                <a:gd name="connsiteX5" fmla="*/ 0 w 77817"/>
                <a:gd name="connsiteY5" fmla="*/ 0 h 764636"/>
                <a:gd name="connsiteX6" fmla="*/ 63606 w 77817"/>
                <a:gd name="connsiteY6" fmla="*/ 0 h 764636"/>
                <a:gd name="connsiteX7" fmla="*/ 80759 w 77817"/>
                <a:gd name="connsiteY7" fmla="*/ 55115 h 76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817" h="764636">
                  <a:moveTo>
                    <a:pt x="80759" y="55115"/>
                  </a:moveTo>
                  <a:lnTo>
                    <a:pt x="80759" y="760814"/>
                  </a:lnTo>
                  <a:cubicBezTo>
                    <a:pt x="80759" y="763453"/>
                    <a:pt x="77749" y="765584"/>
                    <a:pt x="74027" y="765584"/>
                  </a:cubicBezTo>
                  <a:lnTo>
                    <a:pt x="47400" y="765584"/>
                  </a:lnTo>
                  <a:cubicBezTo>
                    <a:pt x="47231" y="754690"/>
                    <a:pt x="47164" y="743491"/>
                    <a:pt x="47164" y="731954"/>
                  </a:cubicBezTo>
                  <a:cubicBezTo>
                    <a:pt x="47164" y="280615"/>
                    <a:pt x="20705" y="84414"/>
                    <a:pt x="0" y="0"/>
                  </a:cubicBezTo>
                  <a:lnTo>
                    <a:pt x="63606" y="0"/>
                  </a:lnTo>
                  <a:cubicBezTo>
                    <a:pt x="74873" y="17560"/>
                    <a:pt x="80759" y="36168"/>
                    <a:pt x="80759" y="55115"/>
                  </a:cubicBezTo>
                  <a:close/>
                </a:path>
              </a:pathLst>
            </a:custGeom>
            <a:solidFill>
              <a:srgbClr val="BDCAF4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C37675E0-A6AB-4359-BCD5-D406F8D5FC00}"/>
                </a:ext>
              </a:extLst>
            </p:cNvPr>
            <p:cNvSpPr/>
            <p:nvPr/>
          </p:nvSpPr>
          <p:spPr>
            <a:xfrm>
              <a:off x="13917267" y="5804425"/>
              <a:ext cx="84584" cy="60900"/>
            </a:xfrm>
            <a:custGeom>
              <a:avLst/>
              <a:gdLst>
                <a:gd name="connsiteX0" fmla="*/ 87392 w 84583"/>
                <a:gd name="connsiteY0" fmla="*/ 61949 h 60900"/>
                <a:gd name="connsiteX1" fmla="*/ 23786 w 84583"/>
                <a:gd name="connsiteY1" fmla="*/ 61949 h 60900"/>
                <a:gd name="connsiteX2" fmla="*/ 0 w 84583"/>
                <a:gd name="connsiteY2" fmla="*/ 0 h 60900"/>
                <a:gd name="connsiteX3" fmla="*/ 3654 w 84583"/>
                <a:gd name="connsiteY3" fmla="*/ 372 h 60900"/>
                <a:gd name="connsiteX4" fmla="*/ 6157 w 84583"/>
                <a:gd name="connsiteY4" fmla="*/ 744 h 60900"/>
                <a:gd name="connsiteX5" fmla="*/ 6902 w 84583"/>
                <a:gd name="connsiteY5" fmla="*/ 846 h 60900"/>
                <a:gd name="connsiteX6" fmla="*/ 9608 w 84583"/>
                <a:gd name="connsiteY6" fmla="*/ 1353 h 60900"/>
                <a:gd name="connsiteX7" fmla="*/ 10454 w 84583"/>
                <a:gd name="connsiteY7" fmla="*/ 1522 h 60900"/>
                <a:gd name="connsiteX8" fmla="*/ 13568 w 84583"/>
                <a:gd name="connsiteY8" fmla="*/ 2233 h 60900"/>
                <a:gd name="connsiteX9" fmla="*/ 13770 w 84583"/>
                <a:gd name="connsiteY9" fmla="*/ 2301 h 60900"/>
                <a:gd name="connsiteX10" fmla="*/ 17052 w 84583"/>
                <a:gd name="connsiteY10" fmla="*/ 3214 h 60900"/>
                <a:gd name="connsiteX11" fmla="*/ 20436 w 84583"/>
                <a:gd name="connsiteY11" fmla="*/ 4297 h 60900"/>
                <a:gd name="connsiteX12" fmla="*/ 34848 w 84583"/>
                <a:gd name="connsiteY12" fmla="*/ 11300 h 60900"/>
                <a:gd name="connsiteX13" fmla="*/ 55825 w 84583"/>
                <a:gd name="connsiteY13" fmla="*/ 26931 h 60900"/>
                <a:gd name="connsiteX14" fmla="*/ 58430 w 84583"/>
                <a:gd name="connsiteY14" fmla="*/ 29164 h 60900"/>
                <a:gd name="connsiteX15" fmla="*/ 65975 w 84583"/>
                <a:gd name="connsiteY15" fmla="*/ 36168 h 60900"/>
                <a:gd name="connsiteX16" fmla="*/ 68377 w 84583"/>
                <a:gd name="connsiteY16" fmla="*/ 38536 h 60900"/>
                <a:gd name="connsiteX17" fmla="*/ 71085 w 84583"/>
                <a:gd name="connsiteY17" fmla="*/ 41345 h 60900"/>
                <a:gd name="connsiteX18" fmla="*/ 73588 w 84583"/>
                <a:gd name="connsiteY18" fmla="*/ 44119 h 60900"/>
                <a:gd name="connsiteX19" fmla="*/ 73859 w 84583"/>
                <a:gd name="connsiteY19" fmla="*/ 44423 h 60900"/>
                <a:gd name="connsiteX20" fmla="*/ 75516 w 84583"/>
                <a:gd name="connsiteY20" fmla="*/ 46318 h 60900"/>
                <a:gd name="connsiteX21" fmla="*/ 77140 w 84583"/>
                <a:gd name="connsiteY21" fmla="*/ 48213 h 60900"/>
                <a:gd name="connsiteX22" fmla="*/ 77919 w 84583"/>
                <a:gd name="connsiteY22" fmla="*/ 49194 h 60900"/>
                <a:gd name="connsiteX23" fmla="*/ 79780 w 84583"/>
                <a:gd name="connsiteY23" fmla="*/ 51528 h 60900"/>
                <a:gd name="connsiteX24" fmla="*/ 80591 w 84583"/>
                <a:gd name="connsiteY24" fmla="*/ 52577 h 60900"/>
                <a:gd name="connsiteX25" fmla="*/ 82282 w 84583"/>
                <a:gd name="connsiteY25" fmla="*/ 54810 h 60900"/>
                <a:gd name="connsiteX26" fmla="*/ 82994 w 84583"/>
                <a:gd name="connsiteY26" fmla="*/ 55791 h 60900"/>
                <a:gd name="connsiteX27" fmla="*/ 84752 w 84583"/>
                <a:gd name="connsiteY27" fmla="*/ 58261 h 60900"/>
                <a:gd name="connsiteX28" fmla="*/ 85497 w 84583"/>
                <a:gd name="connsiteY28" fmla="*/ 59344 h 60900"/>
                <a:gd name="connsiteX29" fmla="*/ 87392 w 84583"/>
                <a:gd name="connsiteY29" fmla="*/ 61949 h 6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4583" h="60900">
                  <a:moveTo>
                    <a:pt x="87392" y="61949"/>
                  </a:moveTo>
                  <a:lnTo>
                    <a:pt x="23786" y="61949"/>
                  </a:lnTo>
                  <a:cubicBezTo>
                    <a:pt x="12010" y="13939"/>
                    <a:pt x="2131" y="2064"/>
                    <a:pt x="0" y="0"/>
                  </a:cubicBezTo>
                  <a:cubicBezTo>
                    <a:pt x="1218" y="101"/>
                    <a:pt x="2437" y="237"/>
                    <a:pt x="3654" y="372"/>
                  </a:cubicBezTo>
                  <a:cubicBezTo>
                    <a:pt x="4500" y="474"/>
                    <a:pt x="5346" y="575"/>
                    <a:pt x="6157" y="744"/>
                  </a:cubicBezTo>
                  <a:cubicBezTo>
                    <a:pt x="6395" y="778"/>
                    <a:pt x="6666" y="812"/>
                    <a:pt x="6902" y="846"/>
                  </a:cubicBezTo>
                  <a:cubicBezTo>
                    <a:pt x="7816" y="981"/>
                    <a:pt x="8729" y="1150"/>
                    <a:pt x="9608" y="1353"/>
                  </a:cubicBezTo>
                  <a:cubicBezTo>
                    <a:pt x="9879" y="1387"/>
                    <a:pt x="10185" y="1455"/>
                    <a:pt x="10454" y="1522"/>
                  </a:cubicBezTo>
                  <a:cubicBezTo>
                    <a:pt x="11503" y="1725"/>
                    <a:pt x="12519" y="1962"/>
                    <a:pt x="13568" y="2233"/>
                  </a:cubicBezTo>
                  <a:cubicBezTo>
                    <a:pt x="13636" y="2267"/>
                    <a:pt x="13702" y="2267"/>
                    <a:pt x="13770" y="2301"/>
                  </a:cubicBezTo>
                  <a:cubicBezTo>
                    <a:pt x="14886" y="2571"/>
                    <a:pt x="15970" y="2876"/>
                    <a:pt x="17052" y="3214"/>
                  </a:cubicBezTo>
                  <a:cubicBezTo>
                    <a:pt x="18202" y="3552"/>
                    <a:pt x="19319" y="3925"/>
                    <a:pt x="20436" y="4297"/>
                  </a:cubicBezTo>
                  <a:cubicBezTo>
                    <a:pt x="25611" y="6124"/>
                    <a:pt x="30485" y="8458"/>
                    <a:pt x="34848" y="11300"/>
                  </a:cubicBezTo>
                  <a:cubicBezTo>
                    <a:pt x="42427" y="16274"/>
                    <a:pt x="49430" y="21484"/>
                    <a:pt x="55825" y="26931"/>
                  </a:cubicBezTo>
                  <a:cubicBezTo>
                    <a:pt x="56706" y="27642"/>
                    <a:pt x="57585" y="28420"/>
                    <a:pt x="58430" y="29164"/>
                  </a:cubicBezTo>
                  <a:cubicBezTo>
                    <a:pt x="61069" y="31465"/>
                    <a:pt x="63573" y="33766"/>
                    <a:pt x="65975" y="36168"/>
                  </a:cubicBezTo>
                  <a:cubicBezTo>
                    <a:pt x="66788" y="36946"/>
                    <a:pt x="67599" y="37724"/>
                    <a:pt x="68377" y="38536"/>
                  </a:cubicBezTo>
                  <a:cubicBezTo>
                    <a:pt x="69291" y="39450"/>
                    <a:pt x="70204" y="40397"/>
                    <a:pt x="71085" y="41345"/>
                  </a:cubicBezTo>
                  <a:cubicBezTo>
                    <a:pt x="71931" y="42258"/>
                    <a:pt x="72777" y="43172"/>
                    <a:pt x="73588" y="44119"/>
                  </a:cubicBezTo>
                  <a:cubicBezTo>
                    <a:pt x="73690" y="44220"/>
                    <a:pt x="73791" y="44322"/>
                    <a:pt x="73859" y="44423"/>
                  </a:cubicBezTo>
                  <a:cubicBezTo>
                    <a:pt x="74434" y="45032"/>
                    <a:pt x="74976" y="45675"/>
                    <a:pt x="75516" y="46318"/>
                  </a:cubicBezTo>
                  <a:cubicBezTo>
                    <a:pt x="76092" y="46927"/>
                    <a:pt x="76633" y="47570"/>
                    <a:pt x="77140" y="48213"/>
                  </a:cubicBezTo>
                  <a:cubicBezTo>
                    <a:pt x="77411" y="48551"/>
                    <a:pt x="77682" y="48856"/>
                    <a:pt x="77919" y="49194"/>
                  </a:cubicBezTo>
                  <a:cubicBezTo>
                    <a:pt x="78562" y="49972"/>
                    <a:pt x="79170" y="50750"/>
                    <a:pt x="79780" y="51528"/>
                  </a:cubicBezTo>
                  <a:cubicBezTo>
                    <a:pt x="80084" y="51867"/>
                    <a:pt x="80355" y="52239"/>
                    <a:pt x="80591" y="52577"/>
                  </a:cubicBezTo>
                  <a:cubicBezTo>
                    <a:pt x="81167" y="53322"/>
                    <a:pt x="81742" y="54066"/>
                    <a:pt x="82282" y="54810"/>
                  </a:cubicBezTo>
                  <a:cubicBezTo>
                    <a:pt x="82520" y="55149"/>
                    <a:pt x="82757" y="55453"/>
                    <a:pt x="82994" y="55791"/>
                  </a:cubicBezTo>
                  <a:cubicBezTo>
                    <a:pt x="83602" y="56603"/>
                    <a:pt x="84177" y="57415"/>
                    <a:pt x="84752" y="58261"/>
                  </a:cubicBezTo>
                  <a:cubicBezTo>
                    <a:pt x="84990" y="58633"/>
                    <a:pt x="85261" y="58972"/>
                    <a:pt x="85497" y="59344"/>
                  </a:cubicBezTo>
                  <a:cubicBezTo>
                    <a:pt x="86208" y="60156"/>
                    <a:pt x="86783" y="61069"/>
                    <a:pt x="87392" y="61949"/>
                  </a:cubicBezTo>
                  <a:close/>
                </a:path>
              </a:pathLst>
            </a:custGeom>
            <a:solidFill>
              <a:srgbClr val="EFA42B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2B1F8911-A9C3-4512-A8F6-B9D8ECC46B8D}"/>
                </a:ext>
              </a:extLst>
            </p:cNvPr>
            <p:cNvSpPr/>
            <p:nvPr/>
          </p:nvSpPr>
          <p:spPr>
            <a:xfrm>
              <a:off x="13813602" y="5804019"/>
              <a:ext cx="125184" cy="60900"/>
            </a:xfrm>
            <a:custGeom>
              <a:avLst/>
              <a:gdLst>
                <a:gd name="connsiteX0" fmla="*/ 103665 w 125183"/>
                <a:gd name="connsiteY0" fmla="*/ 406 h 60900"/>
                <a:gd name="connsiteX1" fmla="*/ 127451 w 125183"/>
                <a:gd name="connsiteY1" fmla="*/ 62355 h 60900"/>
                <a:gd name="connsiteX2" fmla="*/ 0 w 125183"/>
                <a:gd name="connsiteY2" fmla="*/ 62355 h 60900"/>
                <a:gd name="connsiteX3" fmla="*/ 52476 w 125183"/>
                <a:gd name="connsiteY3" fmla="*/ 11673 h 60900"/>
                <a:gd name="connsiteX4" fmla="*/ 95511 w 125183"/>
                <a:gd name="connsiteY4" fmla="*/ 0 h 60900"/>
                <a:gd name="connsiteX5" fmla="*/ 103665 w 125183"/>
                <a:gd name="connsiteY5" fmla="*/ 406 h 6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83" h="60900">
                  <a:moveTo>
                    <a:pt x="103665" y="406"/>
                  </a:moveTo>
                  <a:cubicBezTo>
                    <a:pt x="105764" y="2504"/>
                    <a:pt x="115676" y="14345"/>
                    <a:pt x="127451" y="62355"/>
                  </a:cubicBezTo>
                  <a:lnTo>
                    <a:pt x="0" y="62355"/>
                  </a:lnTo>
                  <a:cubicBezTo>
                    <a:pt x="11774" y="43984"/>
                    <a:pt x="29469" y="26796"/>
                    <a:pt x="52476" y="11673"/>
                  </a:cubicBezTo>
                  <a:cubicBezTo>
                    <a:pt x="64283" y="3891"/>
                    <a:pt x="79881" y="0"/>
                    <a:pt x="95511" y="0"/>
                  </a:cubicBezTo>
                  <a:cubicBezTo>
                    <a:pt x="98252" y="34"/>
                    <a:pt x="100959" y="135"/>
                    <a:pt x="103665" y="406"/>
                  </a:cubicBezTo>
                  <a:close/>
                </a:path>
              </a:pathLst>
            </a:custGeom>
            <a:solidFill>
              <a:srgbClr val="FCB736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BD674944-2CAC-481F-82AE-139799D1A740}"/>
                </a:ext>
              </a:extLst>
            </p:cNvPr>
            <p:cNvSpPr/>
            <p:nvPr/>
          </p:nvSpPr>
          <p:spPr>
            <a:xfrm>
              <a:off x="13796414" y="5866375"/>
              <a:ext cx="77817" cy="764637"/>
            </a:xfrm>
            <a:custGeom>
              <a:avLst/>
              <a:gdLst>
                <a:gd name="connsiteX0" fmla="*/ 0 w 77817"/>
                <a:gd name="connsiteY0" fmla="*/ 55115 h 764636"/>
                <a:gd name="connsiteX1" fmla="*/ 0 w 77817"/>
                <a:gd name="connsiteY1" fmla="*/ 760814 h 764636"/>
                <a:gd name="connsiteX2" fmla="*/ 6733 w 77817"/>
                <a:gd name="connsiteY2" fmla="*/ 765584 h 764636"/>
                <a:gd name="connsiteX3" fmla="*/ 33360 w 77817"/>
                <a:gd name="connsiteY3" fmla="*/ 765584 h 764636"/>
                <a:gd name="connsiteX4" fmla="*/ 33596 w 77817"/>
                <a:gd name="connsiteY4" fmla="*/ 731954 h 764636"/>
                <a:gd name="connsiteX5" fmla="*/ 80760 w 77817"/>
                <a:gd name="connsiteY5" fmla="*/ 0 h 764636"/>
                <a:gd name="connsiteX6" fmla="*/ 17154 w 77817"/>
                <a:gd name="connsiteY6" fmla="*/ 0 h 764636"/>
                <a:gd name="connsiteX7" fmla="*/ 0 w 77817"/>
                <a:gd name="connsiteY7" fmla="*/ 55115 h 76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817" h="764636">
                  <a:moveTo>
                    <a:pt x="0" y="55115"/>
                  </a:moveTo>
                  <a:lnTo>
                    <a:pt x="0" y="760814"/>
                  </a:lnTo>
                  <a:cubicBezTo>
                    <a:pt x="0" y="763453"/>
                    <a:pt x="3011" y="765584"/>
                    <a:pt x="6733" y="765584"/>
                  </a:cubicBezTo>
                  <a:lnTo>
                    <a:pt x="33360" y="765584"/>
                  </a:lnTo>
                  <a:cubicBezTo>
                    <a:pt x="33529" y="754690"/>
                    <a:pt x="33596" y="743491"/>
                    <a:pt x="33596" y="731954"/>
                  </a:cubicBezTo>
                  <a:cubicBezTo>
                    <a:pt x="33596" y="280615"/>
                    <a:pt x="60054" y="84414"/>
                    <a:pt x="80760" y="0"/>
                  </a:cubicBezTo>
                  <a:lnTo>
                    <a:pt x="17154" y="0"/>
                  </a:lnTo>
                  <a:cubicBezTo>
                    <a:pt x="5887" y="17560"/>
                    <a:pt x="0" y="36168"/>
                    <a:pt x="0" y="55115"/>
                  </a:cubicBezTo>
                  <a:close/>
                </a:path>
              </a:pathLst>
            </a:custGeom>
            <a:solidFill>
              <a:srgbClr val="E8EDF9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8C4DF0F6-200B-45E2-90AA-5484F2EF8480}"/>
                </a:ext>
              </a:extLst>
            </p:cNvPr>
            <p:cNvSpPr/>
            <p:nvPr/>
          </p:nvSpPr>
          <p:spPr>
            <a:xfrm>
              <a:off x="13813602" y="5804425"/>
              <a:ext cx="84584" cy="60900"/>
            </a:xfrm>
            <a:custGeom>
              <a:avLst/>
              <a:gdLst>
                <a:gd name="connsiteX0" fmla="*/ 0 w 84583"/>
                <a:gd name="connsiteY0" fmla="*/ 61949 h 60900"/>
                <a:gd name="connsiteX1" fmla="*/ 63607 w 84583"/>
                <a:gd name="connsiteY1" fmla="*/ 61949 h 60900"/>
                <a:gd name="connsiteX2" fmla="*/ 87391 w 84583"/>
                <a:gd name="connsiteY2" fmla="*/ 0 h 60900"/>
                <a:gd name="connsiteX3" fmla="*/ 83737 w 84583"/>
                <a:gd name="connsiteY3" fmla="*/ 372 h 60900"/>
                <a:gd name="connsiteX4" fmla="*/ 81234 w 84583"/>
                <a:gd name="connsiteY4" fmla="*/ 744 h 60900"/>
                <a:gd name="connsiteX5" fmla="*/ 80489 w 84583"/>
                <a:gd name="connsiteY5" fmla="*/ 846 h 60900"/>
                <a:gd name="connsiteX6" fmla="*/ 77783 w 84583"/>
                <a:gd name="connsiteY6" fmla="*/ 1353 h 60900"/>
                <a:gd name="connsiteX7" fmla="*/ 76937 w 84583"/>
                <a:gd name="connsiteY7" fmla="*/ 1522 h 60900"/>
                <a:gd name="connsiteX8" fmla="*/ 73825 w 84583"/>
                <a:gd name="connsiteY8" fmla="*/ 2233 h 60900"/>
                <a:gd name="connsiteX9" fmla="*/ 73622 w 84583"/>
                <a:gd name="connsiteY9" fmla="*/ 2301 h 60900"/>
                <a:gd name="connsiteX10" fmla="*/ 70339 w 84583"/>
                <a:gd name="connsiteY10" fmla="*/ 3214 h 60900"/>
                <a:gd name="connsiteX11" fmla="*/ 66956 w 84583"/>
                <a:gd name="connsiteY11" fmla="*/ 4297 h 60900"/>
                <a:gd name="connsiteX12" fmla="*/ 52544 w 84583"/>
                <a:gd name="connsiteY12" fmla="*/ 11300 h 60900"/>
                <a:gd name="connsiteX13" fmla="*/ 31566 w 84583"/>
                <a:gd name="connsiteY13" fmla="*/ 26931 h 60900"/>
                <a:gd name="connsiteX14" fmla="*/ 28961 w 84583"/>
                <a:gd name="connsiteY14" fmla="*/ 29164 h 60900"/>
                <a:gd name="connsiteX15" fmla="*/ 21416 w 84583"/>
                <a:gd name="connsiteY15" fmla="*/ 36168 h 60900"/>
                <a:gd name="connsiteX16" fmla="*/ 19014 w 84583"/>
                <a:gd name="connsiteY16" fmla="*/ 38536 h 60900"/>
                <a:gd name="connsiteX17" fmla="*/ 16307 w 84583"/>
                <a:gd name="connsiteY17" fmla="*/ 41345 h 60900"/>
                <a:gd name="connsiteX18" fmla="*/ 13804 w 84583"/>
                <a:gd name="connsiteY18" fmla="*/ 44119 h 60900"/>
                <a:gd name="connsiteX19" fmla="*/ 13533 w 84583"/>
                <a:gd name="connsiteY19" fmla="*/ 44423 h 60900"/>
                <a:gd name="connsiteX20" fmla="*/ 11876 w 84583"/>
                <a:gd name="connsiteY20" fmla="*/ 46318 h 60900"/>
                <a:gd name="connsiteX21" fmla="*/ 10252 w 84583"/>
                <a:gd name="connsiteY21" fmla="*/ 48213 h 60900"/>
                <a:gd name="connsiteX22" fmla="*/ 9474 w 84583"/>
                <a:gd name="connsiteY22" fmla="*/ 49194 h 60900"/>
                <a:gd name="connsiteX23" fmla="*/ 7613 w 84583"/>
                <a:gd name="connsiteY23" fmla="*/ 51528 h 60900"/>
                <a:gd name="connsiteX24" fmla="*/ 6801 w 84583"/>
                <a:gd name="connsiteY24" fmla="*/ 52577 h 60900"/>
                <a:gd name="connsiteX25" fmla="*/ 5109 w 84583"/>
                <a:gd name="connsiteY25" fmla="*/ 54810 h 60900"/>
                <a:gd name="connsiteX26" fmla="*/ 4399 w 84583"/>
                <a:gd name="connsiteY26" fmla="*/ 55791 h 60900"/>
                <a:gd name="connsiteX27" fmla="*/ 2639 w 84583"/>
                <a:gd name="connsiteY27" fmla="*/ 58261 h 60900"/>
                <a:gd name="connsiteX28" fmla="*/ 1894 w 84583"/>
                <a:gd name="connsiteY28" fmla="*/ 59344 h 60900"/>
                <a:gd name="connsiteX29" fmla="*/ 0 w 84583"/>
                <a:gd name="connsiteY29" fmla="*/ 61949 h 6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4583" h="60900">
                  <a:moveTo>
                    <a:pt x="0" y="61949"/>
                  </a:moveTo>
                  <a:lnTo>
                    <a:pt x="63607" y="61949"/>
                  </a:lnTo>
                  <a:cubicBezTo>
                    <a:pt x="75381" y="13939"/>
                    <a:pt x="85260" y="2064"/>
                    <a:pt x="87391" y="0"/>
                  </a:cubicBezTo>
                  <a:cubicBezTo>
                    <a:pt x="86174" y="101"/>
                    <a:pt x="84956" y="237"/>
                    <a:pt x="83737" y="372"/>
                  </a:cubicBezTo>
                  <a:cubicBezTo>
                    <a:pt x="82891" y="474"/>
                    <a:pt x="82045" y="575"/>
                    <a:pt x="81234" y="744"/>
                  </a:cubicBezTo>
                  <a:cubicBezTo>
                    <a:pt x="80996" y="778"/>
                    <a:pt x="80727" y="812"/>
                    <a:pt x="80489" y="846"/>
                  </a:cubicBezTo>
                  <a:cubicBezTo>
                    <a:pt x="79576" y="981"/>
                    <a:pt x="78662" y="1150"/>
                    <a:pt x="77783" y="1353"/>
                  </a:cubicBezTo>
                  <a:cubicBezTo>
                    <a:pt x="77512" y="1387"/>
                    <a:pt x="77208" y="1455"/>
                    <a:pt x="76937" y="1522"/>
                  </a:cubicBezTo>
                  <a:cubicBezTo>
                    <a:pt x="75888" y="1725"/>
                    <a:pt x="74874" y="1962"/>
                    <a:pt x="73825" y="2233"/>
                  </a:cubicBezTo>
                  <a:cubicBezTo>
                    <a:pt x="73757" y="2267"/>
                    <a:pt x="73689" y="2267"/>
                    <a:pt x="73622" y="2301"/>
                  </a:cubicBezTo>
                  <a:cubicBezTo>
                    <a:pt x="72505" y="2571"/>
                    <a:pt x="71423" y="2876"/>
                    <a:pt x="70339" y="3214"/>
                  </a:cubicBezTo>
                  <a:cubicBezTo>
                    <a:pt x="69189" y="3552"/>
                    <a:pt x="68073" y="3925"/>
                    <a:pt x="66956" y="4297"/>
                  </a:cubicBezTo>
                  <a:cubicBezTo>
                    <a:pt x="61780" y="6124"/>
                    <a:pt x="56908" y="8458"/>
                    <a:pt x="52544" y="11300"/>
                  </a:cubicBezTo>
                  <a:cubicBezTo>
                    <a:pt x="44964" y="16274"/>
                    <a:pt x="37961" y="21484"/>
                    <a:pt x="31566" y="26931"/>
                  </a:cubicBezTo>
                  <a:cubicBezTo>
                    <a:pt x="30686" y="27642"/>
                    <a:pt x="29807" y="28420"/>
                    <a:pt x="28961" y="29164"/>
                  </a:cubicBezTo>
                  <a:cubicBezTo>
                    <a:pt x="26323" y="31465"/>
                    <a:pt x="23819" y="33766"/>
                    <a:pt x="21416" y="36168"/>
                  </a:cubicBezTo>
                  <a:cubicBezTo>
                    <a:pt x="20604" y="36946"/>
                    <a:pt x="19792" y="37724"/>
                    <a:pt x="19014" y="38536"/>
                  </a:cubicBezTo>
                  <a:cubicBezTo>
                    <a:pt x="18100" y="39450"/>
                    <a:pt x="17187" y="40397"/>
                    <a:pt x="16307" y="41345"/>
                  </a:cubicBezTo>
                  <a:cubicBezTo>
                    <a:pt x="15461" y="42258"/>
                    <a:pt x="14615" y="43172"/>
                    <a:pt x="13804" y="44119"/>
                  </a:cubicBezTo>
                  <a:cubicBezTo>
                    <a:pt x="13703" y="44220"/>
                    <a:pt x="13601" y="44322"/>
                    <a:pt x="13533" y="44423"/>
                  </a:cubicBezTo>
                  <a:cubicBezTo>
                    <a:pt x="12958" y="45032"/>
                    <a:pt x="12417" y="45675"/>
                    <a:pt x="11876" y="46318"/>
                  </a:cubicBezTo>
                  <a:cubicBezTo>
                    <a:pt x="11300" y="46927"/>
                    <a:pt x="10759" y="47570"/>
                    <a:pt x="10252" y="48213"/>
                  </a:cubicBezTo>
                  <a:cubicBezTo>
                    <a:pt x="9981" y="48551"/>
                    <a:pt x="9710" y="48856"/>
                    <a:pt x="9474" y="49194"/>
                  </a:cubicBezTo>
                  <a:cubicBezTo>
                    <a:pt x="8830" y="49972"/>
                    <a:pt x="8221" y="50750"/>
                    <a:pt x="7613" y="51528"/>
                  </a:cubicBezTo>
                  <a:cubicBezTo>
                    <a:pt x="7308" y="51867"/>
                    <a:pt x="7037" y="52239"/>
                    <a:pt x="6801" y="52577"/>
                  </a:cubicBezTo>
                  <a:cubicBezTo>
                    <a:pt x="6225" y="53322"/>
                    <a:pt x="5650" y="54066"/>
                    <a:pt x="5109" y="54810"/>
                  </a:cubicBezTo>
                  <a:cubicBezTo>
                    <a:pt x="4872" y="55149"/>
                    <a:pt x="4635" y="55453"/>
                    <a:pt x="4399" y="55791"/>
                  </a:cubicBezTo>
                  <a:cubicBezTo>
                    <a:pt x="3789" y="56603"/>
                    <a:pt x="3214" y="57415"/>
                    <a:pt x="2639" y="58261"/>
                  </a:cubicBezTo>
                  <a:cubicBezTo>
                    <a:pt x="2402" y="58633"/>
                    <a:pt x="2131" y="58972"/>
                    <a:pt x="1894" y="59344"/>
                  </a:cubicBezTo>
                  <a:cubicBezTo>
                    <a:pt x="1150" y="60156"/>
                    <a:pt x="575" y="61069"/>
                    <a:pt x="0" y="61949"/>
                  </a:cubicBezTo>
                  <a:close/>
                </a:path>
              </a:pathLst>
            </a:custGeom>
            <a:solidFill>
              <a:srgbClr val="F9BD5F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6F1210AD-F352-4CB8-8C7B-837D835A1641}"/>
                </a:ext>
              </a:extLst>
            </p:cNvPr>
            <p:cNvSpPr/>
            <p:nvPr/>
          </p:nvSpPr>
          <p:spPr>
            <a:xfrm>
              <a:off x="13851630" y="6013821"/>
              <a:ext cx="54134" cy="23683"/>
            </a:xfrm>
            <a:custGeom>
              <a:avLst/>
              <a:gdLst>
                <a:gd name="connsiteX0" fmla="*/ 10015 w 54133"/>
                <a:gd name="connsiteY0" fmla="*/ 18473 h 23683"/>
                <a:gd name="connsiteX1" fmla="*/ 0 w 54133"/>
                <a:gd name="connsiteY1" fmla="*/ 25240 h 23683"/>
                <a:gd name="connsiteX2" fmla="*/ 57482 w 54133"/>
                <a:gd name="connsiteY2" fmla="*/ 7951 h 23683"/>
                <a:gd name="connsiteX3" fmla="*/ 57482 w 54133"/>
                <a:gd name="connsiteY3" fmla="*/ 0 h 2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33" h="23683">
                  <a:moveTo>
                    <a:pt x="10015" y="18473"/>
                  </a:moveTo>
                  <a:lnTo>
                    <a:pt x="0" y="25240"/>
                  </a:lnTo>
                  <a:lnTo>
                    <a:pt x="57482" y="7951"/>
                  </a:lnTo>
                  <a:lnTo>
                    <a:pt x="57482" y="0"/>
                  </a:lnTo>
                  <a:close/>
                </a:path>
              </a:pathLst>
            </a:custGeom>
            <a:solidFill>
              <a:srgbClr val="F4866C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7EFCA372-EEF8-4521-AABB-75CFD057BD65}"/>
                </a:ext>
              </a:extLst>
            </p:cNvPr>
            <p:cNvSpPr/>
            <p:nvPr/>
          </p:nvSpPr>
          <p:spPr>
            <a:xfrm>
              <a:off x="13909113" y="6013821"/>
              <a:ext cx="54134" cy="23683"/>
            </a:xfrm>
            <a:custGeom>
              <a:avLst/>
              <a:gdLst>
                <a:gd name="connsiteX0" fmla="*/ 47502 w 54133"/>
                <a:gd name="connsiteY0" fmla="*/ 18473 h 23683"/>
                <a:gd name="connsiteX1" fmla="*/ 57484 w 54133"/>
                <a:gd name="connsiteY1" fmla="*/ 25240 h 23683"/>
                <a:gd name="connsiteX2" fmla="*/ 0 w 54133"/>
                <a:gd name="connsiteY2" fmla="*/ 7951 h 23683"/>
                <a:gd name="connsiteX3" fmla="*/ 0 w 54133"/>
                <a:gd name="connsiteY3" fmla="*/ 0 h 2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33" h="23683">
                  <a:moveTo>
                    <a:pt x="47502" y="18473"/>
                  </a:moveTo>
                  <a:lnTo>
                    <a:pt x="57484" y="25240"/>
                  </a:lnTo>
                  <a:lnTo>
                    <a:pt x="0" y="79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5634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80928797-64C1-40BC-BEEC-3611A4239C5B}"/>
                </a:ext>
              </a:extLst>
            </p:cNvPr>
            <p:cNvSpPr/>
            <p:nvPr/>
          </p:nvSpPr>
          <p:spPr>
            <a:xfrm>
              <a:off x="13851630" y="6021772"/>
              <a:ext cx="111650" cy="196234"/>
            </a:xfrm>
            <a:custGeom>
              <a:avLst/>
              <a:gdLst>
                <a:gd name="connsiteX0" fmla="*/ 0 w 111650"/>
                <a:gd name="connsiteY0" fmla="*/ 17289 h 196234"/>
                <a:gd name="connsiteX1" fmla="*/ 24191 w 111650"/>
                <a:gd name="connsiteY1" fmla="*/ 167848 h 196234"/>
                <a:gd name="connsiteX2" fmla="*/ 57482 w 111650"/>
                <a:gd name="connsiteY2" fmla="*/ 196234 h 196234"/>
                <a:gd name="connsiteX3" fmla="*/ 57482 w 111650"/>
                <a:gd name="connsiteY3" fmla="*/ 196234 h 196234"/>
                <a:gd name="connsiteX4" fmla="*/ 90776 w 111650"/>
                <a:gd name="connsiteY4" fmla="*/ 167848 h 196234"/>
                <a:gd name="connsiteX5" fmla="*/ 114966 w 111650"/>
                <a:gd name="connsiteY5" fmla="*/ 17289 h 196234"/>
                <a:gd name="connsiteX6" fmla="*/ 57482 w 111650"/>
                <a:gd name="connsiteY6" fmla="*/ 0 h 196234"/>
                <a:gd name="connsiteX7" fmla="*/ 0 w 111650"/>
                <a:gd name="connsiteY7" fmla="*/ 17289 h 19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650" h="196234">
                  <a:moveTo>
                    <a:pt x="0" y="17289"/>
                  </a:moveTo>
                  <a:lnTo>
                    <a:pt x="24191" y="167848"/>
                  </a:lnTo>
                  <a:cubicBezTo>
                    <a:pt x="26831" y="184189"/>
                    <a:pt x="40939" y="196234"/>
                    <a:pt x="57482" y="196234"/>
                  </a:cubicBezTo>
                  <a:lnTo>
                    <a:pt x="57482" y="196234"/>
                  </a:lnTo>
                  <a:cubicBezTo>
                    <a:pt x="74062" y="196234"/>
                    <a:pt x="88170" y="184223"/>
                    <a:pt x="90776" y="167848"/>
                  </a:cubicBezTo>
                  <a:lnTo>
                    <a:pt x="114966" y="17289"/>
                  </a:lnTo>
                  <a:lnTo>
                    <a:pt x="57482" y="0"/>
                  </a:lnTo>
                  <a:lnTo>
                    <a:pt x="0" y="17289"/>
                  </a:lnTo>
                  <a:close/>
                </a:path>
              </a:pathLst>
            </a:custGeom>
            <a:solidFill>
              <a:srgbClr val="F4724E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3E11D630-862E-44BF-89EE-ED53FB4ECAC2}"/>
                </a:ext>
              </a:extLst>
            </p:cNvPr>
            <p:cNvSpPr/>
            <p:nvPr/>
          </p:nvSpPr>
          <p:spPr>
            <a:xfrm>
              <a:off x="13742045" y="6598294"/>
              <a:ext cx="331568" cy="71050"/>
            </a:xfrm>
            <a:custGeom>
              <a:avLst/>
              <a:gdLst>
                <a:gd name="connsiteX0" fmla="*/ 317087 w 331568"/>
                <a:gd name="connsiteY0" fmla="*/ 71287 h 71050"/>
                <a:gd name="connsiteX1" fmla="*/ 17084 w 331568"/>
                <a:gd name="connsiteY1" fmla="*/ 71287 h 71050"/>
                <a:gd name="connsiteX2" fmla="*/ 1454 w 331568"/>
                <a:gd name="connsiteY2" fmla="*/ 54303 h 71050"/>
                <a:gd name="connsiteX3" fmla="*/ 16983 w 331568"/>
                <a:gd name="connsiteY3" fmla="*/ 29063 h 71050"/>
                <a:gd name="connsiteX4" fmla="*/ 26558 w 331568"/>
                <a:gd name="connsiteY4" fmla="*/ 13466 h 71050"/>
                <a:gd name="connsiteX5" fmla="*/ 55520 w 331568"/>
                <a:gd name="connsiteY5" fmla="*/ 0 h 71050"/>
                <a:gd name="connsiteX6" fmla="*/ 278685 w 331568"/>
                <a:gd name="connsiteY6" fmla="*/ 0 h 71050"/>
                <a:gd name="connsiteX7" fmla="*/ 307647 w 331568"/>
                <a:gd name="connsiteY7" fmla="*/ 13466 h 71050"/>
                <a:gd name="connsiteX8" fmla="*/ 317222 w 331568"/>
                <a:gd name="connsiteY8" fmla="*/ 29063 h 71050"/>
                <a:gd name="connsiteX9" fmla="*/ 332751 w 331568"/>
                <a:gd name="connsiteY9" fmla="*/ 54303 h 71050"/>
                <a:gd name="connsiteX10" fmla="*/ 317087 w 331568"/>
                <a:gd name="connsiteY10" fmla="*/ 71287 h 7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1568" h="71050">
                  <a:moveTo>
                    <a:pt x="317087" y="71287"/>
                  </a:moveTo>
                  <a:lnTo>
                    <a:pt x="17084" y="71287"/>
                  </a:lnTo>
                  <a:cubicBezTo>
                    <a:pt x="4769" y="71287"/>
                    <a:pt x="-3487" y="62321"/>
                    <a:pt x="1454" y="54303"/>
                  </a:cubicBezTo>
                  <a:lnTo>
                    <a:pt x="16983" y="29063"/>
                  </a:lnTo>
                  <a:lnTo>
                    <a:pt x="26558" y="13466"/>
                  </a:lnTo>
                  <a:cubicBezTo>
                    <a:pt x="31599" y="5278"/>
                    <a:pt x="42968" y="0"/>
                    <a:pt x="55520" y="0"/>
                  </a:cubicBezTo>
                  <a:lnTo>
                    <a:pt x="278685" y="0"/>
                  </a:lnTo>
                  <a:cubicBezTo>
                    <a:pt x="291237" y="0"/>
                    <a:pt x="302605" y="5278"/>
                    <a:pt x="307647" y="13466"/>
                  </a:cubicBezTo>
                  <a:lnTo>
                    <a:pt x="317222" y="29063"/>
                  </a:lnTo>
                  <a:lnTo>
                    <a:pt x="332751" y="54303"/>
                  </a:lnTo>
                  <a:cubicBezTo>
                    <a:pt x="337658" y="62321"/>
                    <a:pt x="329401" y="71287"/>
                    <a:pt x="317087" y="71287"/>
                  </a:cubicBezTo>
                  <a:close/>
                </a:path>
              </a:pathLst>
            </a:custGeom>
            <a:solidFill>
              <a:srgbClr val="EFA42B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818196D1-437E-4E0C-9D7C-57C5B4361208}"/>
                </a:ext>
              </a:extLst>
            </p:cNvPr>
            <p:cNvSpPr/>
            <p:nvPr/>
          </p:nvSpPr>
          <p:spPr>
            <a:xfrm>
              <a:off x="13758994" y="6598328"/>
              <a:ext cx="297735" cy="27067"/>
            </a:xfrm>
            <a:custGeom>
              <a:avLst/>
              <a:gdLst>
                <a:gd name="connsiteX0" fmla="*/ 300238 w 297734"/>
                <a:gd name="connsiteY0" fmla="*/ 29063 h 27066"/>
                <a:gd name="connsiteX1" fmla="*/ 0 w 297734"/>
                <a:gd name="connsiteY1" fmla="*/ 29063 h 27066"/>
                <a:gd name="connsiteX2" fmla="*/ 9575 w 297734"/>
                <a:gd name="connsiteY2" fmla="*/ 13466 h 27066"/>
                <a:gd name="connsiteX3" fmla="*/ 38537 w 297734"/>
                <a:gd name="connsiteY3" fmla="*/ 0 h 27066"/>
                <a:gd name="connsiteX4" fmla="*/ 261702 w 297734"/>
                <a:gd name="connsiteY4" fmla="*/ 0 h 27066"/>
                <a:gd name="connsiteX5" fmla="*/ 290663 w 297734"/>
                <a:gd name="connsiteY5" fmla="*/ 13466 h 27066"/>
                <a:gd name="connsiteX6" fmla="*/ 300238 w 297734"/>
                <a:gd name="connsiteY6" fmla="*/ 29063 h 2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734" h="27066">
                  <a:moveTo>
                    <a:pt x="300238" y="29063"/>
                  </a:moveTo>
                  <a:lnTo>
                    <a:pt x="0" y="29063"/>
                  </a:lnTo>
                  <a:lnTo>
                    <a:pt x="9575" y="13466"/>
                  </a:lnTo>
                  <a:cubicBezTo>
                    <a:pt x="14616" y="5278"/>
                    <a:pt x="25985" y="0"/>
                    <a:pt x="38537" y="0"/>
                  </a:cubicBezTo>
                  <a:lnTo>
                    <a:pt x="261702" y="0"/>
                  </a:lnTo>
                  <a:cubicBezTo>
                    <a:pt x="274255" y="0"/>
                    <a:pt x="285623" y="5278"/>
                    <a:pt x="290663" y="13466"/>
                  </a:cubicBezTo>
                  <a:lnTo>
                    <a:pt x="300238" y="29063"/>
                  </a:lnTo>
                  <a:close/>
                </a:path>
              </a:pathLst>
            </a:custGeom>
            <a:solidFill>
              <a:srgbClr val="FCB736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760E057C-A5B0-4545-BD6B-EE6ECE142C53}"/>
              </a:ext>
            </a:extLst>
          </p:cNvPr>
          <p:cNvGrpSpPr/>
          <p:nvPr/>
        </p:nvGrpSpPr>
        <p:grpSpPr>
          <a:xfrm>
            <a:off x="8789244" y="529888"/>
            <a:ext cx="2343391" cy="1654160"/>
            <a:chOff x="17029828" y="5557001"/>
            <a:chExt cx="1150338" cy="812004"/>
          </a:xfrm>
        </p:grpSpPr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A1BAD0A3-3DF5-416E-89AC-4B42A341E1DC}"/>
                </a:ext>
              </a:extLst>
            </p:cNvPr>
            <p:cNvSpPr/>
            <p:nvPr/>
          </p:nvSpPr>
          <p:spPr>
            <a:xfrm>
              <a:off x="17549685" y="5581564"/>
              <a:ext cx="446602" cy="751103"/>
            </a:xfrm>
            <a:custGeom>
              <a:avLst/>
              <a:gdLst>
                <a:gd name="connsiteX0" fmla="*/ 447697 w 446601"/>
                <a:gd name="connsiteY0" fmla="*/ 382623 h 751103"/>
                <a:gd name="connsiteX1" fmla="*/ 213028 w 446601"/>
                <a:gd name="connsiteY1" fmla="*/ 751509 h 751103"/>
                <a:gd name="connsiteX2" fmla="*/ 163564 w 446601"/>
                <a:gd name="connsiteY2" fmla="*/ 666723 h 751103"/>
                <a:gd name="connsiteX3" fmla="*/ 994 w 446601"/>
                <a:gd name="connsiteY3" fmla="*/ 533047 h 751103"/>
                <a:gd name="connsiteX4" fmla="*/ 128613 w 446601"/>
                <a:gd name="connsiteY4" fmla="*/ 350718 h 751103"/>
                <a:gd name="connsiteX5" fmla="*/ 17708 w 446601"/>
                <a:gd name="connsiteY5" fmla="*/ 163822 h 751103"/>
                <a:gd name="connsiteX6" fmla="*/ 180176 w 446601"/>
                <a:gd name="connsiteY6" fmla="*/ 0 h 751103"/>
                <a:gd name="connsiteX7" fmla="*/ 447697 w 446601"/>
                <a:gd name="connsiteY7" fmla="*/ 382623 h 75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601" h="751103">
                  <a:moveTo>
                    <a:pt x="447697" y="382623"/>
                  </a:moveTo>
                  <a:cubicBezTo>
                    <a:pt x="447697" y="545836"/>
                    <a:pt x="351678" y="686617"/>
                    <a:pt x="213028" y="751509"/>
                  </a:cubicBezTo>
                  <a:cubicBezTo>
                    <a:pt x="214753" y="717507"/>
                    <a:pt x="208393" y="672339"/>
                    <a:pt x="163564" y="666723"/>
                  </a:cubicBezTo>
                  <a:cubicBezTo>
                    <a:pt x="90618" y="657621"/>
                    <a:pt x="-11153" y="593811"/>
                    <a:pt x="994" y="533047"/>
                  </a:cubicBezTo>
                  <a:cubicBezTo>
                    <a:pt x="13140" y="472248"/>
                    <a:pt x="160519" y="457057"/>
                    <a:pt x="128613" y="350718"/>
                  </a:cubicBezTo>
                  <a:cubicBezTo>
                    <a:pt x="96709" y="244345"/>
                    <a:pt x="17708" y="270194"/>
                    <a:pt x="17708" y="163822"/>
                  </a:cubicBezTo>
                  <a:cubicBezTo>
                    <a:pt x="17708" y="57449"/>
                    <a:pt x="180176" y="0"/>
                    <a:pt x="180176" y="0"/>
                  </a:cubicBezTo>
                  <a:cubicBezTo>
                    <a:pt x="336284" y="57043"/>
                    <a:pt x="447697" y="206858"/>
                    <a:pt x="447697" y="382623"/>
                  </a:cubicBezTo>
                  <a:close/>
                </a:path>
              </a:pathLst>
            </a:custGeom>
            <a:solidFill>
              <a:srgbClr val="FF2D5E"/>
            </a:solidFill>
            <a:ln w="3383" cap="flat">
              <a:noFill/>
              <a:prstDash val="solid"/>
              <a:miter/>
            </a:ln>
            <a:effectLst>
              <a:outerShdw blurRad="990600" sx="102000" sy="102000" algn="ctr" rotWithShape="0">
                <a:schemeClr val="accent1"/>
              </a:outerShdw>
            </a:effectLst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9A930204-10D5-4F64-BCBD-E86CC0976D70}"/>
                </a:ext>
              </a:extLst>
            </p:cNvPr>
            <p:cNvSpPr/>
            <p:nvPr/>
          </p:nvSpPr>
          <p:spPr>
            <a:xfrm>
              <a:off x="17182976" y="5557001"/>
              <a:ext cx="578553" cy="812004"/>
            </a:xfrm>
            <a:custGeom>
              <a:avLst/>
              <a:gdLst>
                <a:gd name="connsiteX0" fmla="*/ 579737 w 578552"/>
                <a:gd name="connsiteY0" fmla="*/ 776106 h 812003"/>
                <a:gd name="connsiteX1" fmla="*/ 407186 w 578552"/>
                <a:gd name="connsiteY1" fmla="*/ 814406 h 812003"/>
                <a:gd name="connsiteX2" fmla="*/ 0 w 578552"/>
                <a:gd name="connsiteY2" fmla="*/ 407220 h 812003"/>
                <a:gd name="connsiteX3" fmla="*/ 407186 w 578552"/>
                <a:gd name="connsiteY3" fmla="*/ 0 h 812003"/>
                <a:gd name="connsiteX4" fmla="*/ 546885 w 578552"/>
                <a:gd name="connsiteY4" fmla="*/ 24597 h 812003"/>
                <a:gd name="connsiteX5" fmla="*/ 384416 w 578552"/>
                <a:gd name="connsiteY5" fmla="*/ 188419 h 812003"/>
                <a:gd name="connsiteX6" fmla="*/ 495322 w 578552"/>
                <a:gd name="connsiteY6" fmla="*/ 375315 h 812003"/>
                <a:gd name="connsiteX7" fmla="*/ 367703 w 578552"/>
                <a:gd name="connsiteY7" fmla="*/ 557643 h 812003"/>
                <a:gd name="connsiteX8" fmla="*/ 530272 w 578552"/>
                <a:gd name="connsiteY8" fmla="*/ 691320 h 812003"/>
                <a:gd name="connsiteX9" fmla="*/ 579737 w 578552"/>
                <a:gd name="connsiteY9" fmla="*/ 776106 h 812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552" h="812003">
                  <a:moveTo>
                    <a:pt x="579737" y="776106"/>
                  </a:moveTo>
                  <a:cubicBezTo>
                    <a:pt x="527328" y="800703"/>
                    <a:pt x="468865" y="814406"/>
                    <a:pt x="407186" y="814406"/>
                  </a:cubicBezTo>
                  <a:cubicBezTo>
                    <a:pt x="182329" y="814406"/>
                    <a:pt x="0" y="632111"/>
                    <a:pt x="0" y="407220"/>
                  </a:cubicBezTo>
                  <a:cubicBezTo>
                    <a:pt x="0" y="182329"/>
                    <a:pt x="182329" y="0"/>
                    <a:pt x="407186" y="0"/>
                  </a:cubicBezTo>
                  <a:cubicBezTo>
                    <a:pt x="456245" y="0"/>
                    <a:pt x="503308" y="8695"/>
                    <a:pt x="546885" y="24597"/>
                  </a:cubicBezTo>
                  <a:cubicBezTo>
                    <a:pt x="546885" y="24597"/>
                    <a:pt x="384416" y="82046"/>
                    <a:pt x="384416" y="188419"/>
                  </a:cubicBezTo>
                  <a:cubicBezTo>
                    <a:pt x="384416" y="294791"/>
                    <a:pt x="463418" y="268942"/>
                    <a:pt x="495322" y="375315"/>
                  </a:cubicBezTo>
                  <a:cubicBezTo>
                    <a:pt x="527227" y="481653"/>
                    <a:pt x="379849" y="496845"/>
                    <a:pt x="367703" y="557643"/>
                  </a:cubicBezTo>
                  <a:cubicBezTo>
                    <a:pt x="355556" y="618408"/>
                    <a:pt x="457327" y="682218"/>
                    <a:pt x="530272" y="691320"/>
                  </a:cubicBezTo>
                  <a:cubicBezTo>
                    <a:pt x="575102" y="696902"/>
                    <a:pt x="581462" y="742070"/>
                    <a:pt x="579737" y="776106"/>
                  </a:cubicBezTo>
                  <a:close/>
                </a:path>
              </a:pathLst>
            </a:custGeom>
            <a:solidFill>
              <a:srgbClr val="EA1149"/>
            </a:solidFill>
            <a:ln w="3383" cap="flat">
              <a:noFill/>
              <a:prstDash val="solid"/>
              <a:miter/>
            </a:ln>
            <a:effectLst>
              <a:outerShdw blurRad="990600" sx="102000" sy="102000" algn="ctr" rotWithShape="0">
                <a:schemeClr val="accent1"/>
              </a:outerShdw>
            </a:effectLst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EF1F9EA8-C485-4575-8200-EE5F96E62579}"/>
                </a:ext>
              </a:extLst>
            </p:cNvPr>
            <p:cNvSpPr/>
            <p:nvPr/>
          </p:nvSpPr>
          <p:spPr>
            <a:xfrm>
              <a:off x="17614320" y="6074992"/>
              <a:ext cx="115034" cy="98117"/>
            </a:xfrm>
            <a:custGeom>
              <a:avLst/>
              <a:gdLst>
                <a:gd name="connsiteX0" fmla="*/ 116523 w 115033"/>
                <a:gd name="connsiteY0" fmla="*/ 50310 h 98117"/>
                <a:gd name="connsiteX1" fmla="*/ 58261 w 115033"/>
                <a:gd name="connsiteY1" fmla="*/ 100621 h 98117"/>
                <a:gd name="connsiteX2" fmla="*/ -1 w 115033"/>
                <a:gd name="connsiteY2" fmla="*/ 50310 h 98117"/>
                <a:gd name="connsiteX3" fmla="*/ 58261 w 115033"/>
                <a:gd name="connsiteY3" fmla="*/ 0 h 98117"/>
                <a:gd name="connsiteX4" fmla="*/ 116523 w 115033"/>
                <a:gd name="connsiteY4" fmla="*/ 50310 h 98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33" h="98117">
                  <a:moveTo>
                    <a:pt x="116523" y="50310"/>
                  </a:moveTo>
                  <a:cubicBezTo>
                    <a:pt x="116523" y="78096"/>
                    <a:pt x="90439" y="100621"/>
                    <a:pt x="58261" y="100621"/>
                  </a:cubicBezTo>
                  <a:cubicBezTo>
                    <a:pt x="26084" y="100621"/>
                    <a:pt x="-1" y="78096"/>
                    <a:pt x="-1" y="50310"/>
                  </a:cubicBezTo>
                  <a:cubicBezTo>
                    <a:pt x="-1" y="22525"/>
                    <a:pt x="26083" y="0"/>
                    <a:pt x="58261" y="0"/>
                  </a:cubicBezTo>
                  <a:cubicBezTo>
                    <a:pt x="90437" y="0"/>
                    <a:pt x="116523" y="22525"/>
                    <a:pt x="116523" y="50310"/>
                  </a:cubicBezTo>
                  <a:close/>
                </a:path>
              </a:pathLst>
            </a:custGeom>
            <a:solidFill>
              <a:srgbClr val="FC4475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E97865B9-7589-4F19-9F96-D51F387CDB5D}"/>
                </a:ext>
              </a:extLst>
            </p:cNvPr>
            <p:cNvSpPr/>
            <p:nvPr/>
          </p:nvSpPr>
          <p:spPr>
            <a:xfrm>
              <a:off x="17646461" y="5682050"/>
              <a:ext cx="115034" cy="98117"/>
            </a:xfrm>
            <a:custGeom>
              <a:avLst/>
              <a:gdLst>
                <a:gd name="connsiteX0" fmla="*/ 116523 w 115033"/>
                <a:gd name="connsiteY0" fmla="*/ 50310 h 98117"/>
                <a:gd name="connsiteX1" fmla="*/ 58261 w 115033"/>
                <a:gd name="connsiteY1" fmla="*/ 100621 h 98117"/>
                <a:gd name="connsiteX2" fmla="*/ -1 w 115033"/>
                <a:gd name="connsiteY2" fmla="*/ 50310 h 98117"/>
                <a:gd name="connsiteX3" fmla="*/ 58261 w 115033"/>
                <a:gd name="connsiteY3" fmla="*/ 0 h 98117"/>
                <a:gd name="connsiteX4" fmla="*/ 116523 w 115033"/>
                <a:gd name="connsiteY4" fmla="*/ 50310 h 98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33" h="98117">
                  <a:moveTo>
                    <a:pt x="116523" y="50310"/>
                  </a:moveTo>
                  <a:cubicBezTo>
                    <a:pt x="116523" y="78096"/>
                    <a:pt x="90439" y="100621"/>
                    <a:pt x="58261" y="100621"/>
                  </a:cubicBezTo>
                  <a:cubicBezTo>
                    <a:pt x="26084" y="100621"/>
                    <a:pt x="-1" y="78096"/>
                    <a:pt x="-1" y="50310"/>
                  </a:cubicBezTo>
                  <a:cubicBezTo>
                    <a:pt x="-1" y="22525"/>
                    <a:pt x="26083" y="0"/>
                    <a:pt x="58261" y="0"/>
                  </a:cubicBezTo>
                  <a:cubicBezTo>
                    <a:pt x="90437" y="0"/>
                    <a:pt x="116523" y="22525"/>
                    <a:pt x="116523" y="50310"/>
                  </a:cubicBezTo>
                  <a:close/>
                </a:path>
              </a:pathLst>
            </a:custGeom>
            <a:solidFill>
              <a:srgbClr val="FC4475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5057C84F-CC70-4988-A24D-00B28D746797}"/>
                </a:ext>
              </a:extLst>
            </p:cNvPr>
            <p:cNvSpPr/>
            <p:nvPr/>
          </p:nvSpPr>
          <p:spPr>
            <a:xfrm>
              <a:off x="17447724" y="5885389"/>
              <a:ext cx="165784" cy="142101"/>
            </a:xfrm>
            <a:custGeom>
              <a:avLst/>
              <a:gdLst>
                <a:gd name="connsiteX0" fmla="*/ 166597 w 165784"/>
                <a:gd name="connsiteY0" fmla="*/ 71964 h 142100"/>
                <a:gd name="connsiteX1" fmla="*/ 83298 w 165784"/>
                <a:gd name="connsiteY1" fmla="*/ 143928 h 142100"/>
                <a:gd name="connsiteX2" fmla="*/ 0 w 165784"/>
                <a:gd name="connsiteY2" fmla="*/ 71964 h 142100"/>
                <a:gd name="connsiteX3" fmla="*/ 83298 w 165784"/>
                <a:gd name="connsiteY3" fmla="*/ 0 h 142100"/>
                <a:gd name="connsiteX4" fmla="*/ 166597 w 165784"/>
                <a:gd name="connsiteY4" fmla="*/ 71964 h 14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84" h="142100">
                  <a:moveTo>
                    <a:pt x="166597" y="71964"/>
                  </a:moveTo>
                  <a:cubicBezTo>
                    <a:pt x="166597" y="111708"/>
                    <a:pt x="129302" y="143928"/>
                    <a:pt x="83298" y="143928"/>
                  </a:cubicBezTo>
                  <a:cubicBezTo>
                    <a:pt x="37294" y="143928"/>
                    <a:pt x="0" y="111708"/>
                    <a:pt x="0" y="71964"/>
                  </a:cubicBezTo>
                  <a:cubicBezTo>
                    <a:pt x="0" y="32219"/>
                    <a:pt x="37294" y="0"/>
                    <a:pt x="83298" y="0"/>
                  </a:cubicBezTo>
                  <a:cubicBezTo>
                    <a:pt x="129302" y="0"/>
                    <a:pt x="166597" y="32219"/>
                    <a:pt x="166597" y="71964"/>
                  </a:cubicBezTo>
                  <a:close/>
                </a:path>
              </a:pathLst>
            </a:custGeom>
            <a:solidFill>
              <a:srgbClr val="D30943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BDB98854-CEAA-44C5-ADEF-A98F96862A6C}"/>
                </a:ext>
              </a:extLst>
            </p:cNvPr>
            <p:cNvSpPr/>
            <p:nvPr/>
          </p:nvSpPr>
          <p:spPr>
            <a:xfrm>
              <a:off x="17359655" y="6144317"/>
              <a:ext cx="71050" cy="60900"/>
            </a:xfrm>
            <a:custGeom>
              <a:avLst/>
              <a:gdLst>
                <a:gd name="connsiteX0" fmla="*/ 72472 w 71050"/>
                <a:gd name="connsiteY0" fmla="*/ 31296 h 60900"/>
                <a:gd name="connsiteX1" fmla="*/ 36236 w 71050"/>
                <a:gd name="connsiteY1" fmla="*/ 62592 h 60900"/>
                <a:gd name="connsiteX2" fmla="*/ 1 w 71050"/>
                <a:gd name="connsiteY2" fmla="*/ 31296 h 60900"/>
                <a:gd name="connsiteX3" fmla="*/ 36236 w 71050"/>
                <a:gd name="connsiteY3" fmla="*/ 0 h 60900"/>
                <a:gd name="connsiteX4" fmla="*/ 72472 w 71050"/>
                <a:gd name="connsiteY4" fmla="*/ 31296 h 6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50" h="60900">
                  <a:moveTo>
                    <a:pt x="72472" y="31296"/>
                  </a:moveTo>
                  <a:cubicBezTo>
                    <a:pt x="72472" y="48580"/>
                    <a:pt x="56249" y="62592"/>
                    <a:pt x="36236" y="62592"/>
                  </a:cubicBezTo>
                  <a:cubicBezTo>
                    <a:pt x="16223" y="62592"/>
                    <a:pt x="1" y="48580"/>
                    <a:pt x="1" y="31296"/>
                  </a:cubicBezTo>
                  <a:cubicBezTo>
                    <a:pt x="1" y="14012"/>
                    <a:pt x="16223" y="0"/>
                    <a:pt x="36236" y="0"/>
                  </a:cubicBezTo>
                  <a:cubicBezTo>
                    <a:pt x="56249" y="0"/>
                    <a:pt x="72472" y="14012"/>
                    <a:pt x="72472" y="31296"/>
                  </a:cubicBezTo>
                  <a:close/>
                </a:path>
              </a:pathLst>
            </a:custGeom>
            <a:solidFill>
              <a:srgbClr val="D30943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36029973-F975-4B27-B36C-9D97C28269BA}"/>
                </a:ext>
              </a:extLst>
            </p:cNvPr>
            <p:cNvSpPr/>
            <p:nvPr/>
          </p:nvSpPr>
          <p:spPr>
            <a:xfrm>
              <a:off x="17308668" y="5712364"/>
              <a:ext cx="101500" cy="87967"/>
            </a:xfrm>
            <a:custGeom>
              <a:avLst/>
              <a:gdLst>
                <a:gd name="connsiteX0" fmla="*/ 101974 w 101500"/>
                <a:gd name="connsiteY0" fmla="*/ 44051 h 87967"/>
                <a:gd name="connsiteX1" fmla="*/ 50988 w 101500"/>
                <a:gd name="connsiteY1" fmla="*/ 88102 h 87967"/>
                <a:gd name="connsiteX2" fmla="*/ 1 w 101500"/>
                <a:gd name="connsiteY2" fmla="*/ 44051 h 87967"/>
                <a:gd name="connsiteX3" fmla="*/ 50988 w 101500"/>
                <a:gd name="connsiteY3" fmla="*/ 0 h 87967"/>
                <a:gd name="connsiteX4" fmla="*/ 101974 w 101500"/>
                <a:gd name="connsiteY4" fmla="*/ 44051 h 8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00" h="87967">
                  <a:moveTo>
                    <a:pt x="101974" y="44051"/>
                  </a:moveTo>
                  <a:cubicBezTo>
                    <a:pt x="101974" y="68380"/>
                    <a:pt x="79146" y="88102"/>
                    <a:pt x="50988" y="88102"/>
                  </a:cubicBezTo>
                  <a:cubicBezTo>
                    <a:pt x="22829" y="88102"/>
                    <a:pt x="1" y="68380"/>
                    <a:pt x="1" y="44051"/>
                  </a:cubicBezTo>
                  <a:cubicBezTo>
                    <a:pt x="1" y="19722"/>
                    <a:pt x="22829" y="0"/>
                    <a:pt x="50988" y="0"/>
                  </a:cubicBezTo>
                  <a:cubicBezTo>
                    <a:pt x="79146" y="0"/>
                    <a:pt x="101974" y="19722"/>
                    <a:pt x="101974" y="44051"/>
                  </a:cubicBezTo>
                  <a:close/>
                </a:path>
              </a:pathLst>
            </a:custGeom>
            <a:solidFill>
              <a:srgbClr val="D30943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C9A99195-CBBD-43C0-9403-03C24156879E}"/>
                </a:ext>
              </a:extLst>
            </p:cNvPr>
            <p:cNvSpPr/>
            <p:nvPr/>
          </p:nvSpPr>
          <p:spPr>
            <a:xfrm>
              <a:off x="17029828" y="5658977"/>
              <a:ext cx="1150338" cy="568402"/>
            </a:xfrm>
            <a:custGeom>
              <a:avLst/>
              <a:gdLst>
                <a:gd name="connsiteX0" fmla="*/ 1017527 w 1150338"/>
                <a:gd name="connsiteY0" fmla="*/ 252531 h 568402"/>
                <a:gd name="connsiteX1" fmla="*/ 956288 w 1150338"/>
                <a:gd name="connsiteY1" fmla="*/ 211254 h 568402"/>
                <a:gd name="connsiteX2" fmla="*/ 967487 w 1150338"/>
                <a:gd name="connsiteY2" fmla="*/ 299763 h 568402"/>
                <a:gd name="connsiteX3" fmla="*/ 977230 w 1150338"/>
                <a:gd name="connsiteY3" fmla="*/ 306868 h 568402"/>
                <a:gd name="connsiteX4" fmla="*/ 1082859 w 1150338"/>
                <a:gd name="connsiteY4" fmla="*/ 438311 h 568402"/>
                <a:gd name="connsiteX5" fmla="*/ 1081336 w 1150338"/>
                <a:gd name="connsiteY5" fmla="*/ 448630 h 568402"/>
                <a:gd name="connsiteX6" fmla="*/ 917482 w 1150338"/>
                <a:gd name="connsiteY6" fmla="*/ 502628 h 568402"/>
                <a:gd name="connsiteX7" fmla="*/ 913996 w 1150338"/>
                <a:gd name="connsiteY7" fmla="*/ 502696 h 568402"/>
                <a:gd name="connsiteX8" fmla="*/ 531408 w 1150338"/>
                <a:gd name="connsiteY8" fmla="*/ 435976 h 568402"/>
                <a:gd name="connsiteX9" fmla="*/ 527111 w 1150338"/>
                <a:gd name="connsiteY9" fmla="*/ 434623 h 568402"/>
                <a:gd name="connsiteX10" fmla="*/ 173484 w 1150338"/>
                <a:gd name="connsiteY10" fmla="*/ 263527 h 568402"/>
                <a:gd name="connsiteX11" fmla="*/ 157006 w 1150338"/>
                <a:gd name="connsiteY11" fmla="*/ 250907 h 568402"/>
                <a:gd name="connsiteX12" fmla="*/ 69378 w 1150338"/>
                <a:gd name="connsiteY12" fmla="*/ 121799 h 568402"/>
                <a:gd name="connsiteX13" fmla="*/ 230627 w 1150338"/>
                <a:gd name="connsiteY13" fmla="*/ 67868 h 568402"/>
                <a:gd name="connsiteX14" fmla="*/ 291223 w 1150338"/>
                <a:gd name="connsiteY14" fmla="*/ 1250 h 568402"/>
                <a:gd name="connsiteX15" fmla="*/ 235838 w 1150338"/>
                <a:gd name="connsiteY15" fmla="*/ 66 h 568402"/>
                <a:gd name="connsiteX16" fmla="*/ 4992 w 1150338"/>
                <a:gd name="connsiteY16" fmla="*/ 100991 h 568402"/>
                <a:gd name="connsiteX17" fmla="*/ 133187 w 1150338"/>
                <a:gd name="connsiteY17" fmla="*/ 317897 h 568402"/>
                <a:gd name="connsiteX18" fmla="*/ 153995 w 1150338"/>
                <a:gd name="connsiteY18" fmla="*/ 332784 h 568402"/>
                <a:gd name="connsiteX19" fmla="*/ 506302 w 1150338"/>
                <a:gd name="connsiteY19" fmla="*/ 499008 h 568402"/>
                <a:gd name="connsiteX20" fmla="*/ 534385 w 1150338"/>
                <a:gd name="connsiteY20" fmla="*/ 507805 h 568402"/>
                <a:gd name="connsiteX21" fmla="*/ 871332 w 1150338"/>
                <a:gd name="connsiteY21" fmla="*/ 569720 h 568402"/>
                <a:gd name="connsiteX22" fmla="*/ 904895 w 1150338"/>
                <a:gd name="connsiteY22" fmla="*/ 570430 h 568402"/>
                <a:gd name="connsiteX23" fmla="*/ 914876 w 1150338"/>
                <a:gd name="connsiteY23" fmla="*/ 570363 h 568402"/>
                <a:gd name="connsiteX24" fmla="*/ 1071356 w 1150338"/>
                <a:gd name="connsiteY24" fmla="*/ 543398 h 568402"/>
                <a:gd name="connsiteX25" fmla="*/ 1145722 w 1150338"/>
                <a:gd name="connsiteY25" fmla="*/ 469438 h 568402"/>
                <a:gd name="connsiteX26" fmla="*/ 1017527 w 1150338"/>
                <a:gd name="connsiteY26" fmla="*/ 252531 h 56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50338" h="568402">
                  <a:moveTo>
                    <a:pt x="1017527" y="252531"/>
                  </a:moveTo>
                  <a:cubicBezTo>
                    <a:pt x="998647" y="238524"/>
                    <a:pt x="978179" y="224720"/>
                    <a:pt x="956288" y="211254"/>
                  </a:cubicBezTo>
                  <a:cubicBezTo>
                    <a:pt x="963122" y="239708"/>
                    <a:pt x="966980" y="269346"/>
                    <a:pt x="967487" y="299763"/>
                  </a:cubicBezTo>
                  <a:cubicBezTo>
                    <a:pt x="970802" y="302131"/>
                    <a:pt x="974050" y="304499"/>
                    <a:pt x="977230" y="306868"/>
                  </a:cubicBezTo>
                  <a:cubicBezTo>
                    <a:pt x="1055522" y="364926"/>
                    <a:pt x="1082859" y="410939"/>
                    <a:pt x="1082859" y="438311"/>
                  </a:cubicBezTo>
                  <a:cubicBezTo>
                    <a:pt x="1082859" y="442134"/>
                    <a:pt x="1082317" y="445551"/>
                    <a:pt x="1081336" y="448630"/>
                  </a:cubicBezTo>
                  <a:cubicBezTo>
                    <a:pt x="1073284" y="473565"/>
                    <a:pt x="1025985" y="500700"/>
                    <a:pt x="917482" y="502628"/>
                  </a:cubicBezTo>
                  <a:cubicBezTo>
                    <a:pt x="916330" y="502662"/>
                    <a:pt x="915180" y="502696"/>
                    <a:pt x="913996" y="502696"/>
                  </a:cubicBezTo>
                  <a:cubicBezTo>
                    <a:pt x="806034" y="504083"/>
                    <a:pt x="670259" y="480433"/>
                    <a:pt x="531408" y="435976"/>
                  </a:cubicBezTo>
                  <a:cubicBezTo>
                    <a:pt x="529986" y="435536"/>
                    <a:pt x="528532" y="435097"/>
                    <a:pt x="527111" y="434623"/>
                  </a:cubicBezTo>
                  <a:cubicBezTo>
                    <a:pt x="386735" y="389286"/>
                    <a:pt x="261180" y="328555"/>
                    <a:pt x="173484" y="263527"/>
                  </a:cubicBezTo>
                  <a:cubicBezTo>
                    <a:pt x="167698" y="259264"/>
                    <a:pt x="162217" y="255035"/>
                    <a:pt x="157006" y="250907"/>
                  </a:cubicBezTo>
                  <a:cubicBezTo>
                    <a:pt x="81456" y="191022"/>
                    <a:pt x="61765" y="145347"/>
                    <a:pt x="69378" y="121799"/>
                  </a:cubicBezTo>
                  <a:cubicBezTo>
                    <a:pt x="77362" y="97066"/>
                    <a:pt x="123984" y="70169"/>
                    <a:pt x="230627" y="67868"/>
                  </a:cubicBezTo>
                  <a:cubicBezTo>
                    <a:pt x="248322" y="43474"/>
                    <a:pt x="268657" y="21110"/>
                    <a:pt x="291223" y="1250"/>
                  </a:cubicBezTo>
                  <a:cubicBezTo>
                    <a:pt x="272141" y="235"/>
                    <a:pt x="253668" y="-171"/>
                    <a:pt x="235838" y="66"/>
                  </a:cubicBezTo>
                  <a:cubicBezTo>
                    <a:pt x="105579" y="1757"/>
                    <a:pt x="25766" y="36673"/>
                    <a:pt x="4992" y="100991"/>
                  </a:cubicBezTo>
                  <a:cubicBezTo>
                    <a:pt x="-15782" y="165342"/>
                    <a:pt x="28540" y="240317"/>
                    <a:pt x="133187" y="317897"/>
                  </a:cubicBezTo>
                  <a:cubicBezTo>
                    <a:pt x="139919" y="322905"/>
                    <a:pt x="146856" y="327844"/>
                    <a:pt x="153995" y="332784"/>
                  </a:cubicBezTo>
                  <a:cubicBezTo>
                    <a:pt x="245819" y="396357"/>
                    <a:pt x="369751" y="454923"/>
                    <a:pt x="506302" y="499008"/>
                  </a:cubicBezTo>
                  <a:cubicBezTo>
                    <a:pt x="515674" y="502019"/>
                    <a:pt x="525013" y="504963"/>
                    <a:pt x="534385" y="507805"/>
                  </a:cubicBezTo>
                  <a:cubicBezTo>
                    <a:pt x="654020" y="544243"/>
                    <a:pt x="771152" y="565728"/>
                    <a:pt x="871332" y="569720"/>
                  </a:cubicBezTo>
                  <a:cubicBezTo>
                    <a:pt x="882735" y="570194"/>
                    <a:pt x="893934" y="570430"/>
                    <a:pt x="904895" y="570430"/>
                  </a:cubicBezTo>
                  <a:cubicBezTo>
                    <a:pt x="908245" y="570430"/>
                    <a:pt x="911561" y="570397"/>
                    <a:pt x="914876" y="570363"/>
                  </a:cubicBezTo>
                  <a:cubicBezTo>
                    <a:pt x="979971" y="569517"/>
                    <a:pt x="1032515" y="560348"/>
                    <a:pt x="1071356" y="543398"/>
                  </a:cubicBezTo>
                  <a:cubicBezTo>
                    <a:pt x="1110162" y="526413"/>
                    <a:pt x="1135336" y="501613"/>
                    <a:pt x="1145722" y="469438"/>
                  </a:cubicBezTo>
                  <a:cubicBezTo>
                    <a:pt x="1166496" y="405086"/>
                    <a:pt x="1122174" y="330077"/>
                    <a:pt x="1017527" y="252531"/>
                  </a:cubicBezTo>
                  <a:close/>
                </a:path>
              </a:pathLst>
            </a:custGeom>
            <a:solidFill>
              <a:srgbClr val="FCB736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13555C0D-2C0C-47C5-B5DA-D0B6B870DBE4}"/>
              </a:ext>
            </a:extLst>
          </p:cNvPr>
          <p:cNvGrpSpPr/>
          <p:nvPr/>
        </p:nvGrpSpPr>
        <p:grpSpPr>
          <a:xfrm>
            <a:off x="8083855" y="3325255"/>
            <a:ext cx="768865" cy="773371"/>
            <a:chOff x="10270276" y="6287643"/>
            <a:chExt cx="377425" cy="379637"/>
          </a:xfrm>
          <a:effectLst>
            <a:outerShdw blurRad="850900" sx="102000" sy="102000" algn="ctr" rotWithShape="0">
              <a:schemeClr val="bg2">
                <a:lumMod val="90000"/>
                <a:alpha val="79000"/>
              </a:schemeClr>
            </a:outerShdw>
          </a:effectLst>
        </p:grpSpPr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27A44C01-67D3-4621-8B6A-5B2436B60498}"/>
                </a:ext>
              </a:extLst>
            </p:cNvPr>
            <p:cNvSpPr/>
            <p:nvPr/>
          </p:nvSpPr>
          <p:spPr>
            <a:xfrm>
              <a:off x="10270276" y="6287643"/>
              <a:ext cx="240218" cy="355252"/>
            </a:xfrm>
            <a:custGeom>
              <a:avLst/>
              <a:gdLst>
                <a:gd name="connsiteX0" fmla="*/ 96337 w 240217"/>
                <a:gd name="connsiteY0" fmla="*/ 355683 h 355251"/>
                <a:gd name="connsiteX1" fmla="*/ 10738 w 240217"/>
                <a:gd name="connsiteY1" fmla="*/ 253067 h 355251"/>
                <a:gd name="connsiteX2" fmla="*/ 317 w 240217"/>
                <a:gd name="connsiteY2" fmla="*/ 201064 h 355251"/>
                <a:gd name="connsiteX3" fmla="*/ 960 w 240217"/>
                <a:gd name="connsiteY3" fmla="*/ 171426 h 355251"/>
                <a:gd name="connsiteX4" fmla="*/ 9216 w 240217"/>
                <a:gd name="connsiteY4" fmla="*/ 131943 h 355251"/>
                <a:gd name="connsiteX5" fmla="*/ 14053 w 240217"/>
                <a:gd name="connsiteY5" fmla="*/ 118714 h 355251"/>
                <a:gd name="connsiteX6" fmla="*/ 39125 w 240217"/>
                <a:gd name="connsiteY6" fmla="*/ 74730 h 355251"/>
                <a:gd name="connsiteX7" fmla="*/ 57767 w 240217"/>
                <a:gd name="connsiteY7" fmla="*/ 53787 h 355251"/>
                <a:gd name="connsiteX8" fmla="*/ 57801 w 240217"/>
                <a:gd name="connsiteY8" fmla="*/ 53787 h 355251"/>
                <a:gd name="connsiteX9" fmla="*/ 242938 w 240217"/>
                <a:gd name="connsiteY9" fmla="*/ 7469 h 355251"/>
                <a:gd name="connsiteX10" fmla="*/ 242938 w 240217"/>
                <a:gd name="connsiteY10" fmla="*/ 7503 h 355251"/>
                <a:gd name="connsiteX11" fmla="*/ 177876 w 240217"/>
                <a:gd name="connsiteY11" fmla="*/ 102778 h 355251"/>
                <a:gd name="connsiteX12" fmla="*/ 166778 w 240217"/>
                <a:gd name="connsiteY12" fmla="*/ 244168 h 355251"/>
                <a:gd name="connsiteX13" fmla="*/ 96337 w 240217"/>
                <a:gd name="connsiteY13" fmla="*/ 355683 h 35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217" h="355251">
                  <a:moveTo>
                    <a:pt x="96337" y="355683"/>
                  </a:moveTo>
                  <a:cubicBezTo>
                    <a:pt x="55601" y="332609"/>
                    <a:pt x="25659" y="295697"/>
                    <a:pt x="10738" y="253067"/>
                  </a:cubicBezTo>
                  <a:cubicBezTo>
                    <a:pt x="4885" y="236420"/>
                    <a:pt x="1332" y="218962"/>
                    <a:pt x="317" y="201064"/>
                  </a:cubicBezTo>
                  <a:cubicBezTo>
                    <a:pt x="-258" y="191287"/>
                    <a:pt x="-55" y="181373"/>
                    <a:pt x="960" y="171426"/>
                  </a:cubicBezTo>
                  <a:cubicBezTo>
                    <a:pt x="2279" y="158265"/>
                    <a:pt x="4986" y="145036"/>
                    <a:pt x="9216" y="131943"/>
                  </a:cubicBezTo>
                  <a:cubicBezTo>
                    <a:pt x="10670" y="127443"/>
                    <a:pt x="12260" y="123011"/>
                    <a:pt x="14053" y="118714"/>
                  </a:cubicBezTo>
                  <a:cubicBezTo>
                    <a:pt x="20516" y="102677"/>
                    <a:pt x="29008" y="87925"/>
                    <a:pt x="39125" y="74730"/>
                  </a:cubicBezTo>
                  <a:cubicBezTo>
                    <a:pt x="44842" y="67253"/>
                    <a:pt x="51067" y="60250"/>
                    <a:pt x="57767" y="53787"/>
                  </a:cubicBezTo>
                  <a:lnTo>
                    <a:pt x="57801" y="53787"/>
                  </a:lnTo>
                  <a:cubicBezTo>
                    <a:pt x="105302" y="7740"/>
                    <a:pt x="175372" y="-12019"/>
                    <a:pt x="242938" y="7469"/>
                  </a:cubicBezTo>
                  <a:lnTo>
                    <a:pt x="242938" y="7503"/>
                  </a:lnTo>
                  <a:cubicBezTo>
                    <a:pt x="242938" y="7503"/>
                    <a:pt x="201085" y="39171"/>
                    <a:pt x="177876" y="102778"/>
                  </a:cubicBezTo>
                  <a:cubicBezTo>
                    <a:pt x="154666" y="166419"/>
                    <a:pt x="178822" y="201538"/>
                    <a:pt x="166778" y="244168"/>
                  </a:cubicBezTo>
                  <a:cubicBezTo>
                    <a:pt x="155274" y="284667"/>
                    <a:pt x="131489" y="338868"/>
                    <a:pt x="96337" y="355683"/>
                  </a:cubicBezTo>
                  <a:close/>
                </a:path>
              </a:pathLst>
            </a:custGeom>
            <a:solidFill>
              <a:srgbClr val="D3E0FD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CC3F2BE6-BBB9-44F8-B082-54E358442043}"/>
                </a:ext>
              </a:extLst>
            </p:cNvPr>
            <p:cNvSpPr/>
            <p:nvPr/>
          </p:nvSpPr>
          <p:spPr>
            <a:xfrm>
              <a:off x="10366612" y="6295112"/>
              <a:ext cx="280818" cy="372168"/>
            </a:xfrm>
            <a:custGeom>
              <a:avLst/>
              <a:gdLst>
                <a:gd name="connsiteX0" fmla="*/ 274965 w 280817"/>
                <a:gd name="connsiteY0" fmla="*/ 241064 h 372168"/>
                <a:gd name="connsiteX1" fmla="*/ 258217 w 280817"/>
                <a:gd name="connsiteY1" fmla="*/ 278653 h 372168"/>
                <a:gd name="connsiteX2" fmla="*/ 240827 w 280817"/>
                <a:gd name="connsiteY2" fmla="*/ 303656 h 372168"/>
                <a:gd name="connsiteX3" fmla="*/ 202832 w 280817"/>
                <a:gd name="connsiteY3" fmla="*/ 338707 h 372168"/>
                <a:gd name="connsiteX4" fmla="*/ 35627 w 280817"/>
                <a:gd name="connsiteY4" fmla="*/ 363845 h 372168"/>
                <a:gd name="connsiteX5" fmla="*/ 0 w 280817"/>
                <a:gd name="connsiteY5" fmla="*/ 348214 h 372168"/>
                <a:gd name="connsiteX6" fmla="*/ 70340 w 280817"/>
                <a:gd name="connsiteY6" fmla="*/ 236699 h 372168"/>
                <a:gd name="connsiteX7" fmla="*/ 81437 w 280817"/>
                <a:gd name="connsiteY7" fmla="*/ 95309 h 372168"/>
                <a:gd name="connsiteX8" fmla="*/ 146499 w 280817"/>
                <a:gd name="connsiteY8" fmla="*/ 34 h 372168"/>
                <a:gd name="connsiteX9" fmla="*/ 146499 w 280817"/>
                <a:gd name="connsiteY9" fmla="*/ 0 h 372168"/>
                <a:gd name="connsiteX10" fmla="*/ 152149 w 280817"/>
                <a:gd name="connsiteY10" fmla="*/ 1726 h 372168"/>
                <a:gd name="connsiteX11" fmla="*/ 283998 w 280817"/>
                <a:gd name="connsiteY11" fmla="*/ 175799 h 372168"/>
                <a:gd name="connsiteX12" fmla="*/ 282239 w 280817"/>
                <a:gd name="connsiteY12" fmla="*/ 209395 h 372168"/>
                <a:gd name="connsiteX13" fmla="*/ 276182 w 280817"/>
                <a:gd name="connsiteY13" fmla="*/ 237071 h 372168"/>
                <a:gd name="connsiteX14" fmla="*/ 274965 w 280817"/>
                <a:gd name="connsiteY14" fmla="*/ 241064 h 37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0817" h="372168">
                  <a:moveTo>
                    <a:pt x="274965" y="241064"/>
                  </a:moveTo>
                  <a:cubicBezTo>
                    <a:pt x="270668" y="254428"/>
                    <a:pt x="265018" y="267014"/>
                    <a:pt x="258217" y="278653"/>
                  </a:cubicBezTo>
                  <a:cubicBezTo>
                    <a:pt x="253041" y="287517"/>
                    <a:pt x="247222" y="295874"/>
                    <a:pt x="240827" y="303656"/>
                  </a:cubicBezTo>
                  <a:cubicBezTo>
                    <a:pt x="229763" y="317155"/>
                    <a:pt x="216940" y="328895"/>
                    <a:pt x="202832" y="338707"/>
                  </a:cubicBezTo>
                  <a:cubicBezTo>
                    <a:pt x="155803" y="371525"/>
                    <a:pt x="94463" y="382758"/>
                    <a:pt x="35627" y="363845"/>
                  </a:cubicBezTo>
                  <a:cubicBezTo>
                    <a:pt x="23007" y="359785"/>
                    <a:pt x="11097" y="354507"/>
                    <a:pt x="0" y="348214"/>
                  </a:cubicBezTo>
                  <a:cubicBezTo>
                    <a:pt x="35153" y="331365"/>
                    <a:pt x="58904" y="277198"/>
                    <a:pt x="70340" y="236699"/>
                  </a:cubicBezTo>
                  <a:cubicBezTo>
                    <a:pt x="82385" y="194069"/>
                    <a:pt x="58227" y="158950"/>
                    <a:pt x="81437" y="95309"/>
                  </a:cubicBezTo>
                  <a:cubicBezTo>
                    <a:pt x="104647" y="31668"/>
                    <a:pt x="146499" y="34"/>
                    <a:pt x="146499" y="34"/>
                  </a:cubicBezTo>
                  <a:lnTo>
                    <a:pt x="146499" y="0"/>
                  </a:lnTo>
                  <a:cubicBezTo>
                    <a:pt x="148394" y="541"/>
                    <a:pt x="150288" y="1116"/>
                    <a:pt x="152149" y="1726"/>
                  </a:cubicBezTo>
                  <a:cubicBezTo>
                    <a:pt x="230440" y="26931"/>
                    <a:pt x="281157" y="98083"/>
                    <a:pt x="283998" y="175799"/>
                  </a:cubicBezTo>
                  <a:cubicBezTo>
                    <a:pt x="284404" y="186896"/>
                    <a:pt x="283863" y="198129"/>
                    <a:pt x="282239" y="209395"/>
                  </a:cubicBezTo>
                  <a:cubicBezTo>
                    <a:pt x="280920" y="218632"/>
                    <a:pt x="278923" y="227869"/>
                    <a:pt x="276182" y="237071"/>
                  </a:cubicBezTo>
                  <a:cubicBezTo>
                    <a:pt x="275811" y="238425"/>
                    <a:pt x="275370" y="239744"/>
                    <a:pt x="274965" y="241064"/>
                  </a:cubicBezTo>
                  <a:close/>
                </a:path>
              </a:pathLst>
            </a:custGeom>
            <a:solidFill>
              <a:srgbClr val="E3EDFF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A73F10D4-1372-459A-941D-7AB5117C33F3}"/>
                </a:ext>
              </a:extLst>
            </p:cNvPr>
            <p:cNvSpPr/>
            <p:nvPr/>
          </p:nvSpPr>
          <p:spPr>
            <a:xfrm>
              <a:off x="10309366" y="6341498"/>
              <a:ext cx="338335" cy="162401"/>
            </a:xfrm>
            <a:custGeom>
              <a:avLst/>
              <a:gdLst>
                <a:gd name="connsiteX0" fmla="*/ 339519 w 338334"/>
                <a:gd name="connsiteY0" fmla="*/ 163044 h 162400"/>
                <a:gd name="connsiteX1" fmla="*/ 214470 w 338334"/>
                <a:gd name="connsiteY1" fmla="*/ 115914 h 162400"/>
                <a:gd name="connsiteX2" fmla="*/ 122206 w 338334"/>
                <a:gd name="connsiteY2" fmla="*/ 86783 h 162400"/>
                <a:gd name="connsiteX3" fmla="*/ 35660 w 338334"/>
                <a:gd name="connsiteY3" fmla="*/ 38841 h 162400"/>
                <a:gd name="connsiteX4" fmla="*/ 0 w 338334"/>
                <a:gd name="connsiteY4" fmla="*/ 20943 h 162400"/>
                <a:gd name="connsiteX5" fmla="*/ 18642 w 338334"/>
                <a:gd name="connsiteY5" fmla="*/ 0 h 162400"/>
                <a:gd name="connsiteX6" fmla="*/ 18676 w 338334"/>
                <a:gd name="connsiteY6" fmla="*/ 0 h 162400"/>
                <a:gd name="connsiteX7" fmla="*/ 106034 w 338334"/>
                <a:gd name="connsiteY7" fmla="*/ 33022 h 162400"/>
                <a:gd name="connsiteX8" fmla="*/ 193358 w 338334"/>
                <a:gd name="connsiteY8" fmla="*/ 73960 h 162400"/>
                <a:gd name="connsiteX9" fmla="*/ 302911 w 338334"/>
                <a:gd name="connsiteY9" fmla="*/ 101399 h 162400"/>
                <a:gd name="connsiteX10" fmla="*/ 341278 w 338334"/>
                <a:gd name="connsiteY10" fmla="*/ 129515 h 162400"/>
                <a:gd name="connsiteX11" fmla="*/ 339519 w 338334"/>
                <a:gd name="connsiteY11" fmla="*/ 163044 h 16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8334" h="162400">
                  <a:moveTo>
                    <a:pt x="339519" y="163044"/>
                  </a:moveTo>
                  <a:cubicBezTo>
                    <a:pt x="312689" y="153672"/>
                    <a:pt x="254495" y="132966"/>
                    <a:pt x="214470" y="115914"/>
                  </a:cubicBezTo>
                  <a:cubicBezTo>
                    <a:pt x="160945" y="93110"/>
                    <a:pt x="159254" y="93110"/>
                    <a:pt x="122206" y="86783"/>
                  </a:cubicBezTo>
                  <a:cubicBezTo>
                    <a:pt x="85159" y="80456"/>
                    <a:pt x="59209" y="54810"/>
                    <a:pt x="35660" y="38841"/>
                  </a:cubicBezTo>
                  <a:cubicBezTo>
                    <a:pt x="24563" y="31330"/>
                    <a:pt x="11808" y="25409"/>
                    <a:pt x="0" y="20943"/>
                  </a:cubicBezTo>
                  <a:cubicBezTo>
                    <a:pt x="5718" y="13466"/>
                    <a:pt x="11943" y="6462"/>
                    <a:pt x="18642" y="0"/>
                  </a:cubicBezTo>
                  <a:lnTo>
                    <a:pt x="18676" y="0"/>
                  </a:lnTo>
                  <a:cubicBezTo>
                    <a:pt x="18676" y="0"/>
                    <a:pt x="61137" y="710"/>
                    <a:pt x="106034" y="33022"/>
                  </a:cubicBezTo>
                  <a:cubicBezTo>
                    <a:pt x="150897" y="65332"/>
                    <a:pt x="142405" y="70983"/>
                    <a:pt x="193358" y="73960"/>
                  </a:cubicBezTo>
                  <a:cubicBezTo>
                    <a:pt x="244311" y="76937"/>
                    <a:pt x="276487" y="81133"/>
                    <a:pt x="302911" y="101399"/>
                  </a:cubicBezTo>
                  <a:cubicBezTo>
                    <a:pt x="319218" y="113884"/>
                    <a:pt x="329233" y="123425"/>
                    <a:pt x="341278" y="129515"/>
                  </a:cubicBezTo>
                  <a:cubicBezTo>
                    <a:pt x="341684" y="140544"/>
                    <a:pt x="341109" y="151777"/>
                    <a:pt x="339519" y="163044"/>
                  </a:cubicBezTo>
                  <a:close/>
                </a:path>
              </a:pathLst>
            </a:custGeom>
            <a:solidFill>
              <a:srgbClr val="B2CDF9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DA868065-95C7-49DF-A079-9494AA095DB5}"/>
                </a:ext>
              </a:extLst>
            </p:cNvPr>
            <p:cNvSpPr/>
            <p:nvPr/>
          </p:nvSpPr>
          <p:spPr>
            <a:xfrm>
              <a:off x="10271202" y="6406391"/>
              <a:ext cx="368785" cy="165784"/>
            </a:xfrm>
            <a:custGeom>
              <a:avLst/>
              <a:gdLst>
                <a:gd name="connsiteX0" fmla="*/ 370375 w 368784"/>
                <a:gd name="connsiteY0" fmla="*/ 129785 h 165784"/>
                <a:gd name="connsiteX1" fmla="*/ 353628 w 368784"/>
                <a:gd name="connsiteY1" fmla="*/ 167374 h 165784"/>
                <a:gd name="connsiteX2" fmla="*/ 271649 w 368784"/>
                <a:gd name="connsiteY2" fmla="*/ 135875 h 165784"/>
                <a:gd name="connsiteX3" fmla="*/ 130631 w 368784"/>
                <a:gd name="connsiteY3" fmla="*/ 91621 h 165784"/>
                <a:gd name="connsiteX4" fmla="*/ 18304 w 368784"/>
                <a:gd name="connsiteY4" fmla="*/ 55453 h 165784"/>
                <a:gd name="connsiteX5" fmla="*/ 0 w 368784"/>
                <a:gd name="connsiteY5" fmla="*/ 52713 h 165784"/>
                <a:gd name="connsiteX6" fmla="*/ 8255 w 368784"/>
                <a:gd name="connsiteY6" fmla="*/ 13229 h 165784"/>
                <a:gd name="connsiteX7" fmla="*/ 13093 w 368784"/>
                <a:gd name="connsiteY7" fmla="*/ 0 h 165784"/>
                <a:gd name="connsiteX8" fmla="*/ 134826 w 368784"/>
                <a:gd name="connsiteY8" fmla="*/ 38773 h 165784"/>
                <a:gd name="connsiteX9" fmla="*/ 260552 w 368784"/>
                <a:gd name="connsiteY9" fmla="*/ 83704 h 165784"/>
                <a:gd name="connsiteX10" fmla="*/ 371626 w 368784"/>
                <a:gd name="connsiteY10" fmla="*/ 125827 h 165784"/>
                <a:gd name="connsiteX11" fmla="*/ 370375 w 368784"/>
                <a:gd name="connsiteY11" fmla="*/ 129785 h 16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8784" h="165784">
                  <a:moveTo>
                    <a:pt x="370375" y="129785"/>
                  </a:moveTo>
                  <a:cubicBezTo>
                    <a:pt x="366078" y="143149"/>
                    <a:pt x="360428" y="155736"/>
                    <a:pt x="353628" y="167374"/>
                  </a:cubicBezTo>
                  <a:cubicBezTo>
                    <a:pt x="333530" y="160337"/>
                    <a:pt x="305381" y="149747"/>
                    <a:pt x="271649" y="135875"/>
                  </a:cubicBezTo>
                  <a:cubicBezTo>
                    <a:pt x="203103" y="107658"/>
                    <a:pt x="178809" y="101534"/>
                    <a:pt x="130631" y="91621"/>
                  </a:cubicBezTo>
                  <a:cubicBezTo>
                    <a:pt x="82452" y="81708"/>
                    <a:pt x="68377" y="87223"/>
                    <a:pt x="18304" y="55453"/>
                  </a:cubicBezTo>
                  <a:cubicBezTo>
                    <a:pt x="18304" y="55453"/>
                    <a:pt x="10623" y="54810"/>
                    <a:pt x="0" y="52713"/>
                  </a:cubicBezTo>
                  <a:cubicBezTo>
                    <a:pt x="1319" y="39551"/>
                    <a:pt x="4026" y="26322"/>
                    <a:pt x="8255" y="13229"/>
                  </a:cubicBezTo>
                  <a:cubicBezTo>
                    <a:pt x="9710" y="8729"/>
                    <a:pt x="11300" y="4297"/>
                    <a:pt x="13093" y="0"/>
                  </a:cubicBezTo>
                  <a:cubicBezTo>
                    <a:pt x="36032" y="13060"/>
                    <a:pt x="83028" y="35965"/>
                    <a:pt x="134826" y="38773"/>
                  </a:cubicBezTo>
                  <a:cubicBezTo>
                    <a:pt x="207839" y="42698"/>
                    <a:pt x="226008" y="60867"/>
                    <a:pt x="260552" y="83704"/>
                  </a:cubicBezTo>
                  <a:cubicBezTo>
                    <a:pt x="286197" y="100688"/>
                    <a:pt x="339552" y="117876"/>
                    <a:pt x="371626" y="125827"/>
                  </a:cubicBezTo>
                  <a:cubicBezTo>
                    <a:pt x="371221" y="127146"/>
                    <a:pt x="370781" y="128466"/>
                    <a:pt x="370375" y="129785"/>
                  </a:cubicBezTo>
                  <a:close/>
                </a:path>
              </a:pathLst>
            </a:custGeom>
            <a:solidFill>
              <a:srgbClr val="B2CDF9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9851A70A-6E16-4E44-AA75-6E7607F67DEB}"/>
                </a:ext>
              </a:extLst>
            </p:cNvPr>
            <p:cNvSpPr/>
            <p:nvPr/>
          </p:nvSpPr>
          <p:spPr>
            <a:xfrm>
              <a:off x="10270592" y="6488708"/>
              <a:ext cx="334951" cy="142101"/>
            </a:xfrm>
            <a:custGeom>
              <a:avLst/>
              <a:gdLst>
                <a:gd name="connsiteX0" fmla="*/ 336846 w 334951"/>
                <a:gd name="connsiteY0" fmla="*/ 110060 h 142100"/>
                <a:gd name="connsiteX1" fmla="*/ 298851 w 334951"/>
                <a:gd name="connsiteY1" fmla="*/ 145112 h 142100"/>
                <a:gd name="connsiteX2" fmla="*/ 196167 w 334951"/>
                <a:gd name="connsiteY2" fmla="*/ 112259 h 142100"/>
                <a:gd name="connsiteX3" fmla="*/ 37894 w 334951"/>
                <a:gd name="connsiteY3" fmla="*/ 57415 h 142100"/>
                <a:gd name="connsiteX4" fmla="*/ 10421 w 334951"/>
                <a:gd name="connsiteY4" fmla="*/ 52002 h 142100"/>
                <a:gd name="connsiteX5" fmla="*/ 0 w 334951"/>
                <a:gd name="connsiteY5" fmla="*/ 0 h 142100"/>
                <a:gd name="connsiteX6" fmla="*/ 62897 w 334951"/>
                <a:gd name="connsiteY6" fmla="*/ 21315 h 142100"/>
                <a:gd name="connsiteX7" fmla="*/ 212001 w 334951"/>
                <a:gd name="connsiteY7" fmla="*/ 71659 h 142100"/>
                <a:gd name="connsiteX8" fmla="*/ 327508 w 334951"/>
                <a:gd name="connsiteY8" fmla="*/ 103226 h 142100"/>
                <a:gd name="connsiteX9" fmla="*/ 336846 w 334951"/>
                <a:gd name="connsiteY9" fmla="*/ 110060 h 14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4951" h="142100">
                  <a:moveTo>
                    <a:pt x="336846" y="110060"/>
                  </a:moveTo>
                  <a:cubicBezTo>
                    <a:pt x="325783" y="123560"/>
                    <a:pt x="312960" y="135300"/>
                    <a:pt x="298851" y="145112"/>
                  </a:cubicBezTo>
                  <a:cubicBezTo>
                    <a:pt x="266913" y="136653"/>
                    <a:pt x="230237" y="125658"/>
                    <a:pt x="196167" y="112259"/>
                  </a:cubicBezTo>
                  <a:cubicBezTo>
                    <a:pt x="109418" y="78189"/>
                    <a:pt x="89626" y="68479"/>
                    <a:pt x="37894" y="57415"/>
                  </a:cubicBezTo>
                  <a:cubicBezTo>
                    <a:pt x="27405" y="55182"/>
                    <a:pt x="18372" y="53457"/>
                    <a:pt x="10421" y="52002"/>
                  </a:cubicBezTo>
                  <a:cubicBezTo>
                    <a:pt x="4568" y="35356"/>
                    <a:pt x="1015" y="17898"/>
                    <a:pt x="0" y="0"/>
                  </a:cubicBezTo>
                  <a:cubicBezTo>
                    <a:pt x="15192" y="2301"/>
                    <a:pt x="36270" y="8052"/>
                    <a:pt x="62897" y="21315"/>
                  </a:cubicBezTo>
                  <a:cubicBezTo>
                    <a:pt x="123053" y="51292"/>
                    <a:pt x="185577" y="70543"/>
                    <a:pt x="212001" y="71659"/>
                  </a:cubicBezTo>
                  <a:cubicBezTo>
                    <a:pt x="238425" y="72776"/>
                    <a:pt x="297532" y="83569"/>
                    <a:pt x="327508" y="103226"/>
                  </a:cubicBezTo>
                  <a:cubicBezTo>
                    <a:pt x="330655" y="105290"/>
                    <a:pt x="333768" y="107590"/>
                    <a:pt x="336846" y="110060"/>
                  </a:cubicBezTo>
                  <a:close/>
                </a:path>
              </a:pathLst>
            </a:custGeom>
            <a:solidFill>
              <a:srgbClr val="B2CDF9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43489A30-58AE-4C9B-AB45-5E4A83DE3EBD}"/>
              </a:ext>
            </a:extLst>
          </p:cNvPr>
          <p:cNvGrpSpPr/>
          <p:nvPr/>
        </p:nvGrpSpPr>
        <p:grpSpPr>
          <a:xfrm>
            <a:off x="9499163" y="2865632"/>
            <a:ext cx="1638969" cy="1642717"/>
            <a:chOff x="11460990" y="6356825"/>
            <a:chExt cx="804547" cy="806387"/>
          </a:xfrm>
          <a:effectLst>
            <a:outerShdw blurRad="1181100" sx="102000" sy="102000" algn="ctr" rotWithShape="0">
              <a:schemeClr val="accent3">
                <a:alpha val="95000"/>
              </a:schemeClr>
            </a:outerShdw>
          </a:effectLst>
        </p:grpSpPr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F2A7EBCA-C49E-4DF5-881D-541A9D074ED4}"/>
                </a:ext>
              </a:extLst>
            </p:cNvPr>
            <p:cNvSpPr/>
            <p:nvPr/>
          </p:nvSpPr>
          <p:spPr>
            <a:xfrm>
              <a:off x="11483219" y="6892211"/>
              <a:ext cx="389085" cy="98117"/>
            </a:xfrm>
            <a:custGeom>
              <a:avLst/>
              <a:gdLst>
                <a:gd name="connsiteX0" fmla="*/ 385702 w 389085"/>
                <a:gd name="connsiteY0" fmla="*/ 1246 h 98117"/>
                <a:gd name="connsiteX1" fmla="*/ 392333 w 389085"/>
                <a:gd name="connsiteY1" fmla="*/ 99262 h 98117"/>
                <a:gd name="connsiteX2" fmla="*/ 209226 w 389085"/>
                <a:gd name="connsiteY2" fmla="*/ 96589 h 98117"/>
                <a:gd name="connsiteX3" fmla="*/ 120921 w 389085"/>
                <a:gd name="connsiteY3" fmla="*/ 80958 h 98117"/>
                <a:gd name="connsiteX4" fmla="*/ 35762 w 389085"/>
                <a:gd name="connsiteY4" fmla="*/ 76323 h 98117"/>
                <a:gd name="connsiteX5" fmla="*/ 0 w 389085"/>
                <a:gd name="connsiteY5" fmla="*/ 163 h 98117"/>
                <a:gd name="connsiteX6" fmla="*/ 67971 w 389085"/>
                <a:gd name="connsiteY6" fmla="*/ 15152 h 98117"/>
                <a:gd name="connsiteX7" fmla="*/ 247593 w 389085"/>
                <a:gd name="connsiteY7" fmla="*/ 7370 h 98117"/>
                <a:gd name="connsiteX8" fmla="*/ 385702 w 389085"/>
                <a:gd name="connsiteY8" fmla="*/ 1246 h 98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085" h="98117">
                  <a:moveTo>
                    <a:pt x="385702" y="1246"/>
                  </a:moveTo>
                  <a:cubicBezTo>
                    <a:pt x="390472" y="37042"/>
                    <a:pt x="392638" y="69488"/>
                    <a:pt x="392333" y="99262"/>
                  </a:cubicBezTo>
                  <a:cubicBezTo>
                    <a:pt x="331297" y="100345"/>
                    <a:pt x="270025" y="103288"/>
                    <a:pt x="209226" y="96589"/>
                  </a:cubicBezTo>
                  <a:cubicBezTo>
                    <a:pt x="179453" y="93273"/>
                    <a:pt x="150559" y="85221"/>
                    <a:pt x="120921" y="80958"/>
                  </a:cubicBezTo>
                  <a:cubicBezTo>
                    <a:pt x="92636" y="76864"/>
                    <a:pt x="64080" y="78996"/>
                    <a:pt x="35762" y="76323"/>
                  </a:cubicBezTo>
                  <a:cubicBezTo>
                    <a:pt x="21315" y="52436"/>
                    <a:pt x="9270" y="26960"/>
                    <a:pt x="0" y="163"/>
                  </a:cubicBezTo>
                  <a:cubicBezTo>
                    <a:pt x="21822" y="7945"/>
                    <a:pt x="44017" y="12411"/>
                    <a:pt x="67971" y="15152"/>
                  </a:cubicBezTo>
                  <a:cubicBezTo>
                    <a:pt x="127891" y="22020"/>
                    <a:pt x="188080" y="14001"/>
                    <a:pt x="247593" y="7370"/>
                  </a:cubicBezTo>
                  <a:cubicBezTo>
                    <a:pt x="293404" y="2261"/>
                    <a:pt x="339722" y="-2272"/>
                    <a:pt x="385702" y="1246"/>
                  </a:cubicBezTo>
                  <a:close/>
                </a:path>
              </a:pathLst>
            </a:custGeom>
            <a:solidFill>
              <a:srgbClr val="EFA42B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A160DDE0-1308-4D2E-96E9-8D5051F279EA}"/>
                </a:ext>
              </a:extLst>
            </p:cNvPr>
            <p:cNvSpPr/>
            <p:nvPr/>
          </p:nvSpPr>
          <p:spPr>
            <a:xfrm>
              <a:off x="11460990" y="6737282"/>
              <a:ext cx="389085" cy="81200"/>
            </a:xfrm>
            <a:custGeom>
              <a:avLst/>
              <a:gdLst>
                <a:gd name="connsiteX0" fmla="*/ 381371 w 389085"/>
                <a:gd name="connsiteY0" fmla="*/ 21484 h 81200"/>
                <a:gd name="connsiteX1" fmla="*/ 391521 w 389085"/>
                <a:gd name="connsiteY1" fmla="*/ 64825 h 81200"/>
                <a:gd name="connsiteX2" fmla="*/ 288803 w 389085"/>
                <a:gd name="connsiteY2" fmla="*/ 68885 h 81200"/>
                <a:gd name="connsiteX3" fmla="*/ 118451 w 389085"/>
                <a:gd name="connsiteY3" fmla="*/ 80930 h 81200"/>
                <a:gd name="connsiteX4" fmla="*/ 42698 w 389085"/>
                <a:gd name="connsiteY4" fmla="*/ 65468 h 81200"/>
                <a:gd name="connsiteX5" fmla="*/ 575 w 389085"/>
                <a:gd name="connsiteY5" fmla="*/ 44288 h 81200"/>
                <a:gd name="connsiteX6" fmla="*/ 0 w 389085"/>
                <a:gd name="connsiteY6" fmla="*/ 22804 h 81200"/>
                <a:gd name="connsiteX7" fmla="*/ 677 w 389085"/>
                <a:gd name="connsiteY7" fmla="*/ 0 h 81200"/>
                <a:gd name="connsiteX8" fmla="*/ 23853 w 389085"/>
                <a:gd name="connsiteY8" fmla="*/ 6868 h 81200"/>
                <a:gd name="connsiteX9" fmla="*/ 114391 w 389085"/>
                <a:gd name="connsiteY9" fmla="*/ 3722 h 81200"/>
                <a:gd name="connsiteX10" fmla="*/ 121090 w 389085"/>
                <a:gd name="connsiteY10" fmla="*/ 2707 h 81200"/>
                <a:gd name="connsiteX11" fmla="*/ 125015 w 389085"/>
                <a:gd name="connsiteY11" fmla="*/ 2538 h 81200"/>
                <a:gd name="connsiteX12" fmla="*/ 141864 w 389085"/>
                <a:gd name="connsiteY12" fmla="*/ 3248 h 81200"/>
                <a:gd name="connsiteX13" fmla="*/ 143758 w 389085"/>
                <a:gd name="connsiteY13" fmla="*/ 3586 h 81200"/>
                <a:gd name="connsiteX14" fmla="*/ 156243 w 389085"/>
                <a:gd name="connsiteY14" fmla="*/ 6124 h 81200"/>
                <a:gd name="connsiteX15" fmla="*/ 178066 w 389085"/>
                <a:gd name="connsiteY15" fmla="*/ 11334 h 81200"/>
                <a:gd name="connsiteX16" fmla="*/ 271446 w 389085"/>
                <a:gd name="connsiteY16" fmla="*/ 27338 h 81200"/>
                <a:gd name="connsiteX17" fmla="*/ 353391 w 389085"/>
                <a:gd name="connsiteY17" fmla="*/ 25274 h 81200"/>
                <a:gd name="connsiteX18" fmla="*/ 381371 w 389085"/>
                <a:gd name="connsiteY18" fmla="*/ 21484 h 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89085" h="81200">
                  <a:moveTo>
                    <a:pt x="381371" y="21484"/>
                  </a:moveTo>
                  <a:cubicBezTo>
                    <a:pt x="385093" y="36405"/>
                    <a:pt x="388476" y="50818"/>
                    <a:pt x="391521" y="64825"/>
                  </a:cubicBezTo>
                  <a:cubicBezTo>
                    <a:pt x="357484" y="63607"/>
                    <a:pt x="323482" y="65231"/>
                    <a:pt x="288803" y="68885"/>
                  </a:cubicBezTo>
                  <a:cubicBezTo>
                    <a:pt x="232200" y="74806"/>
                    <a:pt x="175495" y="83399"/>
                    <a:pt x="118451" y="80930"/>
                  </a:cubicBezTo>
                  <a:cubicBezTo>
                    <a:pt x="92771" y="79813"/>
                    <a:pt x="63336" y="75618"/>
                    <a:pt x="42698" y="65468"/>
                  </a:cubicBezTo>
                  <a:cubicBezTo>
                    <a:pt x="28657" y="58600"/>
                    <a:pt x="14819" y="50885"/>
                    <a:pt x="575" y="44288"/>
                  </a:cubicBezTo>
                  <a:cubicBezTo>
                    <a:pt x="203" y="37183"/>
                    <a:pt x="0" y="30010"/>
                    <a:pt x="0" y="22804"/>
                  </a:cubicBezTo>
                  <a:cubicBezTo>
                    <a:pt x="0" y="15157"/>
                    <a:pt x="203" y="7545"/>
                    <a:pt x="677" y="0"/>
                  </a:cubicBezTo>
                  <a:cubicBezTo>
                    <a:pt x="8154" y="2943"/>
                    <a:pt x="15902" y="5244"/>
                    <a:pt x="23853" y="6868"/>
                  </a:cubicBezTo>
                  <a:cubicBezTo>
                    <a:pt x="55115" y="13195"/>
                    <a:pt x="83467" y="9913"/>
                    <a:pt x="114391" y="3722"/>
                  </a:cubicBezTo>
                  <a:cubicBezTo>
                    <a:pt x="115169" y="3552"/>
                    <a:pt x="118891" y="3045"/>
                    <a:pt x="121090" y="2707"/>
                  </a:cubicBezTo>
                  <a:cubicBezTo>
                    <a:pt x="122850" y="2639"/>
                    <a:pt x="124947" y="2538"/>
                    <a:pt x="125015" y="2538"/>
                  </a:cubicBezTo>
                  <a:cubicBezTo>
                    <a:pt x="130665" y="2639"/>
                    <a:pt x="136281" y="2707"/>
                    <a:pt x="141864" y="3248"/>
                  </a:cubicBezTo>
                  <a:cubicBezTo>
                    <a:pt x="142372" y="3316"/>
                    <a:pt x="142980" y="3451"/>
                    <a:pt x="143758" y="3586"/>
                  </a:cubicBezTo>
                  <a:cubicBezTo>
                    <a:pt x="147954" y="4364"/>
                    <a:pt x="152115" y="5210"/>
                    <a:pt x="156243" y="6124"/>
                  </a:cubicBezTo>
                  <a:cubicBezTo>
                    <a:pt x="163551" y="7714"/>
                    <a:pt x="170825" y="9541"/>
                    <a:pt x="178066" y="11334"/>
                  </a:cubicBezTo>
                  <a:cubicBezTo>
                    <a:pt x="208820" y="19014"/>
                    <a:pt x="239778" y="24800"/>
                    <a:pt x="271446" y="27338"/>
                  </a:cubicBezTo>
                  <a:cubicBezTo>
                    <a:pt x="298784" y="29537"/>
                    <a:pt x="326188" y="28657"/>
                    <a:pt x="353391" y="25274"/>
                  </a:cubicBezTo>
                  <a:cubicBezTo>
                    <a:pt x="362729" y="24123"/>
                    <a:pt x="372067" y="22838"/>
                    <a:pt x="381371" y="21484"/>
                  </a:cubicBezTo>
                  <a:close/>
                </a:path>
              </a:pathLst>
            </a:custGeom>
            <a:solidFill>
              <a:srgbClr val="EFA42B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6369EF44-1B04-45F5-86BE-787192AB7F6A}"/>
                </a:ext>
              </a:extLst>
            </p:cNvPr>
            <p:cNvSpPr/>
            <p:nvPr/>
          </p:nvSpPr>
          <p:spPr>
            <a:xfrm>
              <a:off x="11487313" y="6554311"/>
              <a:ext cx="324801" cy="91350"/>
            </a:xfrm>
            <a:custGeom>
              <a:avLst/>
              <a:gdLst>
                <a:gd name="connsiteX0" fmla="*/ 327948 w 324801"/>
                <a:gd name="connsiteY0" fmla="*/ 89659 h 91350"/>
                <a:gd name="connsiteX1" fmla="*/ 322737 w 324801"/>
                <a:gd name="connsiteY1" fmla="*/ 90403 h 91350"/>
                <a:gd name="connsiteX2" fmla="*/ 310997 w 324801"/>
                <a:gd name="connsiteY2" fmla="*/ 91621 h 91350"/>
                <a:gd name="connsiteX3" fmla="*/ 289039 w 324801"/>
                <a:gd name="connsiteY3" fmla="*/ 92941 h 91350"/>
                <a:gd name="connsiteX4" fmla="*/ 251383 w 324801"/>
                <a:gd name="connsiteY4" fmla="*/ 92365 h 91350"/>
                <a:gd name="connsiteX5" fmla="*/ 232605 w 324801"/>
                <a:gd name="connsiteY5" fmla="*/ 90708 h 91350"/>
                <a:gd name="connsiteX6" fmla="*/ 232064 w 324801"/>
                <a:gd name="connsiteY6" fmla="*/ 90640 h 91350"/>
                <a:gd name="connsiteX7" fmla="*/ 220391 w 324801"/>
                <a:gd name="connsiteY7" fmla="*/ 88644 h 91350"/>
                <a:gd name="connsiteX8" fmla="*/ 139529 w 324801"/>
                <a:gd name="connsiteY8" fmla="*/ 70847 h 91350"/>
                <a:gd name="connsiteX9" fmla="*/ 86106 w 324801"/>
                <a:gd name="connsiteY9" fmla="*/ 68005 h 91350"/>
                <a:gd name="connsiteX10" fmla="*/ 40499 w 324801"/>
                <a:gd name="connsiteY10" fmla="*/ 75889 h 91350"/>
                <a:gd name="connsiteX11" fmla="*/ 36980 w 324801"/>
                <a:gd name="connsiteY11" fmla="*/ 75753 h 91350"/>
                <a:gd name="connsiteX12" fmla="*/ 28386 w 324801"/>
                <a:gd name="connsiteY12" fmla="*/ 75482 h 91350"/>
                <a:gd name="connsiteX13" fmla="*/ 18710 w 324801"/>
                <a:gd name="connsiteY13" fmla="*/ 73080 h 91350"/>
                <a:gd name="connsiteX14" fmla="*/ 13533 w 324801"/>
                <a:gd name="connsiteY14" fmla="*/ 71321 h 91350"/>
                <a:gd name="connsiteX15" fmla="*/ 10894 w 324801"/>
                <a:gd name="connsiteY15" fmla="*/ 69798 h 91350"/>
                <a:gd name="connsiteX16" fmla="*/ 4128 w 324801"/>
                <a:gd name="connsiteY16" fmla="*/ 65671 h 91350"/>
                <a:gd name="connsiteX17" fmla="*/ 3587 w 324801"/>
                <a:gd name="connsiteY17" fmla="*/ 65434 h 91350"/>
                <a:gd name="connsiteX18" fmla="*/ 1488 w 324801"/>
                <a:gd name="connsiteY18" fmla="*/ 63506 h 91350"/>
                <a:gd name="connsiteX19" fmla="*/ 0 w 324801"/>
                <a:gd name="connsiteY19" fmla="*/ 62254 h 91350"/>
                <a:gd name="connsiteX20" fmla="*/ 30111 w 324801"/>
                <a:gd name="connsiteY20" fmla="*/ 0 h 91350"/>
                <a:gd name="connsiteX21" fmla="*/ 71084 w 324801"/>
                <a:gd name="connsiteY21" fmla="*/ 12552 h 91350"/>
                <a:gd name="connsiteX22" fmla="*/ 127349 w 324801"/>
                <a:gd name="connsiteY22" fmla="*/ 8628 h 91350"/>
                <a:gd name="connsiteX23" fmla="*/ 193663 w 324801"/>
                <a:gd name="connsiteY23" fmla="*/ 35153 h 91350"/>
                <a:gd name="connsiteX24" fmla="*/ 231929 w 324801"/>
                <a:gd name="connsiteY24" fmla="*/ 23345 h 91350"/>
                <a:gd name="connsiteX25" fmla="*/ 235210 w 324801"/>
                <a:gd name="connsiteY25" fmla="*/ 21755 h 91350"/>
                <a:gd name="connsiteX26" fmla="*/ 248507 w 324801"/>
                <a:gd name="connsiteY26" fmla="*/ 31736 h 91350"/>
                <a:gd name="connsiteX27" fmla="*/ 296077 w 324801"/>
                <a:gd name="connsiteY27" fmla="*/ 34984 h 91350"/>
                <a:gd name="connsiteX28" fmla="*/ 325715 w 324801"/>
                <a:gd name="connsiteY28" fmla="*/ 19725 h 91350"/>
                <a:gd name="connsiteX29" fmla="*/ 327948 w 324801"/>
                <a:gd name="connsiteY29" fmla="*/ 89659 h 9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4801" h="91350">
                  <a:moveTo>
                    <a:pt x="327948" y="89659"/>
                  </a:moveTo>
                  <a:cubicBezTo>
                    <a:pt x="326222" y="89929"/>
                    <a:pt x="324463" y="90166"/>
                    <a:pt x="322737" y="90403"/>
                  </a:cubicBezTo>
                  <a:cubicBezTo>
                    <a:pt x="324125" y="90166"/>
                    <a:pt x="312790" y="91452"/>
                    <a:pt x="310997" y="91621"/>
                  </a:cubicBezTo>
                  <a:cubicBezTo>
                    <a:pt x="303689" y="92264"/>
                    <a:pt x="296382" y="92704"/>
                    <a:pt x="289039" y="92941"/>
                  </a:cubicBezTo>
                  <a:cubicBezTo>
                    <a:pt x="276487" y="93347"/>
                    <a:pt x="263935" y="93144"/>
                    <a:pt x="251383" y="92365"/>
                  </a:cubicBezTo>
                  <a:cubicBezTo>
                    <a:pt x="245123" y="91959"/>
                    <a:pt x="238865" y="91384"/>
                    <a:pt x="232605" y="90708"/>
                  </a:cubicBezTo>
                  <a:cubicBezTo>
                    <a:pt x="232402" y="90674"/>
                    <a:pt x="232267" y="90640"/>
                    <a:pt x="232064" y="90640"/>
                  </a:cubicBezTo>
                  <a:cubicBezTo>
                    <a:pt x="228173" y="90031"/>
                    <a:pt x="224282" y="89388"/>
                    <a:pt x="220391" y="88644"/>
                  </a:cubicBezTo>
                  <a:cubicBezTo>
                    <a:pt x="193257" y="83569"/>
                    <a:pt x="166901" y="74874"/>
                    <a:pt x="139529" y="70847"/>
                  </a:cubicBezTo>
                  <a:cubicBezTo>
                    <a:pt x="121699" y="68242"/>
                    <a:pt x="104106" y="66043"/>
                    <a:pt x="86106" y="68005"/>
                  </a:cubicBezTo>
                  <a:cubicBezTo>
                    <a:pt x="70678" y="69697"/>
                    <a:pt x="55758" y="73588"/>
                    <a:pt x="40499" y="75889"/>
                  </a:cubicBezTo>
                  <a:cubicBezTo>
                    <a:pt x="39653" y="75855"/>
                    <a:pt x="38502" y="75821"/>
                    <a:pt x="36980" y="75753"/>
                  </a:cubicBezTo>
                  <a:cubicBezTo>
                    <a:pt x="34138" y="75652"/>
                    <a:pt x="31228" y="75550"/>
                    <a:pt x="28386" y="75482"/>
                  </a:cubicBezTo>
                  <a:cubicBezTo>
                    <a:pt x="25206" y="74569"/>
                    <a:pt x="21890" y="74028"/>
                    <a:pt x="18710" y="73080"/>
                  </a:cubicBezTo>
                  <a:cubicBezTo>
                    <a:pt x="16984" y="72539"/>
                    <a:pt x="15259" y="71930"/>
                    <a:pt x="13533" y="71321"/>
                  </a:cubicBezTo>
                  <a:cubicBezTo>
                    <a:pt x="12857" y="70949"/>
                    <a:pt x="11977" y="70441"/>
                    <a:pt x="10894" y="69798"/>
                  </a:cubicBezTo>
                  <a:cubicBezTo>
                    <a:pt x="8763" y="68445"/>
                    <a:pt x="6394" y="66754"/>
                    <a:pt x="4128" y="65671"/>
                  </a:cubicBezTo>
                  <a:cubicBezTo>
                    <a:pt x="3891" y="65569"/>
                    <a:pt x="3790" y="65502"/>
                    <a:pt x="3587" y="65434"/>
                  </a:cubicBezTo>
                  <a:cubicBezTo>
                    <a:pt x="3045" y="64893"/>
                    <a:pt x="2368" y="64284"/>
                    <a:pt x="1488" y="63506"/>
                  </a:cubicBezTo>
                  <a:cubicBezTo>
                    <a:pt x="1015" y="63066"/>
                    <a:pt x="507" y="62660"/>
                    <a:pt x="0" y="62254"/>
                  </a:cubicBezTo>
                  <a:cubicBezTo>
                    <a:pt x="8221" y="40533"/>
                    <a:pt x="18337" y="19725"/>
                    <a:pt x="30111" y="0"/>
                  </a:cubicBezTo>
                  <a:cubicBezTo>
                    <a:pt x="40295" y="11436"/>
                    <a:pt x="56671" y="18541"/>
                    <a:pt x="71084" y="12552"/>
                  </a:cubicBezTo>
                  <a:cubicBezTo>
                    <a:pt x="90098" y="4601"/>
                    <a:pt x="107962" y="1929"/>
                    <a:pt x="127349" y="8628"/>
                  </a:cubicBezTo>
                  <a:cubicBezTo>
                    <a:pt x="150661" y="16680"/>
                    <a:pt x="166833" y="35694"/>
                    <a:pt x="193663" y="35153"/>
                  </a:cubicBezTo>
                  <a:cubicBezTo>
                    <a:pt x="207332" y="34882"/>
                    <a:pt x="220121" y="29807"/>
                    <a:pt x="231929" y="23345"/>
                  </a:cubicBezTo>
                  <a:cubicBezTo>
                    <a:pt x="232673" y="22939"/>
                    <a:pt x="233890" y="22364"/>
                    <a:pt x="235210" y="21755"/>
                  </a:cubicBezTo>
                  <a:cubicBezTo>
                    <a:pt x="241165" y="26593"/>
                    <a:pt x="247559" y="31228"/>
                    <a:pt x="248507" y="31736"/>
                  </a:cubicBezTo>
                  <a:cubicBezTo>
                    <a:pt x="263259" y="39551"/>
                    <a:pt x="280412" y="40363"/>
                    <a:pt x="296077" y="34984"/>
                  </a:cubicBezTo>
                  <a:cubicBezTo>
                    <a:pt x="306971" y="31262"/>
                    <a:pt x="316309" y="25375"/>
                    <a:pt x="325715" y="19725"/>
                  </a:cubicBezTo>
                  <a:cubicBezTo>
                    <a:pt x="324125" y="41345"/>
                    <a:pt x="324666" y="64656"/>
                    <a:pt x="327948" y="89659"/>
                  </a:cubicBezTo>
                  <a:close/>
                </a:path>
              </a:pathLst>
            </a:custGeom>
            <a:solidFill>
              <a:srgbClr val="EFA42B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9454853A-2C7C-4D9C-A3FB-AEED432C1281}"/>
                </a:ext>
              </a:extLst>
            </p:cNvPr>
            <p:cNvSpPr/>
            <p:nvPr/>
          </p:nvSpPr>
          <p:spPr>
            <a:xfrm>
              <a:off x="11575246" y="6356825"/>
              <a:ext cx="348485" cy="148867"/>
            </a:xfrm>
            <a:custGeom>
              <a:avLst/>
              <a:gdLst>
                <a:gd name="connsiteX0" fmla="*/ 349568 w 348484"/>
                <a:gd name="connsiteY0" fmla="*/ 4534 h 148867"/>
                <a:gd name="connsiteX1" fmla="*/ 260315 w 348484"/>
                <a:gd name="connsiteY1" fmla="*/ 122004 h 148867"/>
                <a:gd name="connsiteX2" fmla="*/ 229628 w 348484"/>
                <a:gd name="connsiteY2" fmla="*/ 130056 h 148867"/>
                <a:gd name="connsiteX3" fmla="*/ 199787 w 348484"/>
                <a:gd name="connsiteY3" fmla="*/ 143758 h 148867"/>
                <a:gd name="connsiteX4" fmla="*/ 192140 w 348484"/>
                <a:gd name="connsiteY4" fmla="*/ 148935 h 148867"/>
                <a:gd name="connsiteX5" fmla="*/ 182735 w 348484"/>
                <a:gd name="connsiteY5" fmla="*/ 141661 h 148867"/>
                <a:gd name="connsiteX6" fmla="*/ 147683 w 348484"/>
                <a:gd name="connsiteY6" fmla="*/ 132966 h 148867"/>
                <a:gd name="connsiteX7" fmla="*/ 110568 w 348484"/>
                <a:gd name="connsiteY7" fmla="*/ 146194 h 148867"/>
                <a:gd name="connsiteX8" fmla="*/ 104748 w 348484"/>
                <a:gd name="connsiteY8" fmla="*/ 149104 h 148867"/>
                <a:gd name="connsiteX9" fmla="*/ 0 w 348484"/>
                <a:gd name="connsiteY9" fmla="*/ 122071 h 148867"/>
                <a:gd name="connsiteX10" fmla="*/ 289005 w 348484"/>
                <a:gd name="connsiteY10" fmla="*/ 0 h 148867"/>
                <a:gd name="connsiteX11" fmla="*/ 349568 w 348484"/>
                <a:gd name="connsiteY11" fmla="*/ 4534 h 14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8484" h="148867">
                  <a:moveTo>
                    <a:pt x="349568" y="4534"/>
                  </a:moveTo>
                  <a:cubicBezTo>
                    <a:pt x="349568" y="4534"/>
                    <a:pt x="293268" y="43205"/>
                    <a:pt x="260315" y="122004"/>
                  </a:cubicBezTo>
                  <a:cubicBezTo>
                    <a:pt x="249793" y="123695"/>
                    <a:pt x="239406" y="126402"/>
                    <a:pt x="229628" y="130056"/>
                  </a:cubicBezTo>
                  <a:cubicBezTo>
                    <a:pt x="219410" y="133879"/>
                    <a:pt x="209227" y="138277"/>
                    <a:pt x="199787" y="143758"/>
                  </a:cubicBezTo>
                  <a:cubicBezTo>
                    <a:pt x="197182" y="145281"/>
                    <a:pt x="194678" y="147142"/>
                    <a:pt x="192140" y="148935"/>
                  </a:cubicBezTo>
                  <a:cubicBezTo>
                    <a:pt x="189163" y="146194"/>
                    <a:pt x="185915" y="143657"/>
                    <a:pt x="182735" y="141661"/>
                  </a:cubicBezTo>
                  <a:cubicBezTo>
                    <a:pt x="172145" y="134962"/>
                    <a:pt x="159999" y="132323"/>
                    <a:pt x="147683" y="132966"/>
                  </a:cubicBezTo>
                  <a:cubicBezTo>
                    <a:pt x="134015" y="133676"/>
                    <a:pt x="122207" y="139495"/>
                    <a:pt x="110568" y="146194"/>
                  </a:cubicBezTo>
                  <a:cubicBezTo>
                    <a:pt x="109654" y="146736"/>
                    <a:pt x="106914" y="147954"/>
                    <a:pt x="104748" y="149104"/>
                  </a:cubicBezTo>
                  <a:cubicBezTo>
                    <a:pt x="76971" y="126639"/>
                    <a:pt x="36710" y="118011"/>
                    <a:pt x="0" y="122071"/>
                  </a:cubicBezTo>
                  <a:cubicBezTo>
                    <a:pt x="73215" y="46792"/>
                    <a:pt x="175629" y="0"/>
                    <a:pt x="289005" y="0"/>
                  </a:cubicBezTo>
                  <a:cubicBezTo>
                    <a:pt x="309576" y="0"/>
                    <a:pt x="329809" y="1556"/>
                    <a:pt x="349568" y="4534"/>
                  </a:cubicBezTo>
                  <a:close/>
                </a:path>
              </a:pathLst>
            </a:custGeom>
            <a:solidFill>
              <a:srgbClr val="EFA42B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4FF65548-2B2E-4C62-A356-228093CDC4AD}"/>
                </a:ext>
              </a:extLst>
            </p:cNvPr>
            <p:cNvSpPr/>
            <p:nvPr/>
          </p:nvSpPr>
          <p:spPr>
            <a:xfrm>
              <a:off x="11564690" y="7030043"/>
              <a:ext cx="304501" cy="67667"/>
            </a:xfrm>
            <a:custGeom>
              <a:avLst/>
              <a:gdLst>
                <a:gd name="connsiteX0" fmla="*/ 306395 w 304501"/>
                <a:gd name="connsiteY0" fmla="*/ 22398 h 67666"/>
                <a:gd name="connsiteX1" fmla="*/ 300610 w 304501"/>
                <a:gd name="connsiteY1" fmla="*/ 53863 h 67666"/>
                <a:gd name="connsiteX2" fmla="*/ 270600 w 304501"/>
                <a:gd name="connsiteY2" fmla="*/ 49938 h 67666"/>
                <a:gd name="connsiteX3" fmla="*/ 89659 w 304501"/>
                <a:gd name="connsiteY3" fmla="*/ 63539 h 67666"/>
                <a:gd name="connsiteX4" fmla="*/ 79441 w 304501"/>
                <a:gd name="connsiteY4" fmla="*/ 67938 h 67666"/>
                <a:gd name="connsiteX5" fmla="*/ 0 w 304501"/>
                <a:gd name="connsiteY5" fmla="*/ 0 h 67666"/>
                <a:gd name="connsiteX6" fmla="*/ 25206 w 304501"/>
                <a:gd name="connsiteY6" fmla="*/ 2132 h 67666"/>
                <a:gd name="connsiteX7" fmla="*/ 118079 w 304501"/>
                <a:gd name="connsiteY7" fmla="*/ 18507 h 67666"/>
                <a:gd name="connsiteX8" fmla="*/ 306395 w 304501"/>
                <a:gd name="connsiteY8" fmla="*/ 22398 h 6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501" h="67666">
                  <a:moveTo>
                    <a:pt x="306395" y="22398"/>
                  </a:moveTo>
                  <a:cubicBezTo>
                    <a:pt x="304873" y="33258"/>
                    <a:pt x="302944" y="43713"/>
                    <a:pt x="300610" y="53863"/>
                  </a:cubicBezTo>
                  <a:cubicBezTo>
                    <a:pt x="290629" y="52341"/>
                    <a:pt x="280649" y="51021"/>
                    <a:pt x="270600" y="49938"/>
                  </a:cubicBezTo>
                  <a:cubicBezTo>
                    <a:pt x="209327" y="43239"/>
                    <a:pt x="150119" y="54810"/>
                    <a:pt x="89659" y="63539"/>
                  </a:cubicBezTo>
                  <a:cubicBezTo>
                    <a:pt x="85835" y="64114"/>
                    <a:pt x="82384" y="65671"/>
                    <a:pt x="79441" y="67938"/>
                  </a:cubicBezTo>
                  <a:cubicBezTo>
                    <a:pt x="50073" y="48822"/>
                    <a:pt x="23379" y="25950"/>
                    <a:pt x="0" y="0"/>
                  </a:cubicBezTo>
                  <a:cubicBezTo>
                    <a:pt x="8425" y="406"/>
                    <a:pt x="16815" y="1015"/>
                    <a:pt x="25206" y="2132"/>
                  </a:cubicBezTo>
                  <a:cubicBezTo>
                    <a:pt x="56400" y="6192"/>
                    <a:pt x="86816" y="14582"/>
                    <a:pt x="118079" y="18507"/>
                  </a:cubicBezTo>
                  <a:cubicBezTo>
                    <a:pt x="180603" y="26323"/>
                    <a:pt x="243567" y="23582"/>
                    <a:pt x="306395" y="22398"/>
                  </a:cubicBezTo>
                  <a:close/>
                </a:path>
              </a:pathLst>
            </a:custGeom>
            <a:solidFill>
              <a:srgbClr val="EFA42B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D2C0EFC6-8EB1-4BAC-B407-72BE20F2F530}"/>
                </a:ext>
              </a:extLst>
            </p:cNvPr>
            <p:cNvSpPr/>
            <p:nvPr/>
          </p:nvSpPr>
          <p:spPr>
            <a:xfrm>
              <a:off x="11737308" y="7138921"/>
              <a:ext cx="108267" cy="20300"/>
            </a:xfrm>
            <a:custGeom>
              <a:avLst/>
              <a:gdLst>
                <a:gd name="connsiteX0" fmla="*/ 97982 w 108267"/>
                <a:gd name="connsiteY0" fmla="*/ 1961 h 20300"/>
                <a:gd name="connsiteX1" fmla="*/ 109079 w 108267"/>
                <a:gd name="connsiteY1" fmla="*/ 3314 h 20300"/>
                <a:gd name="connsiteX2" fmla="*/ 99674 w 108267"/>
                <a:gd name="connsiteY2" fmla="*/ 23513 h 20300"/>
                <a:gd name="connsiteX3" fmla="*/ 0 w 108267"/>
                <a:gd name="connsiteY3" fmla="*/ 4025 h 20300"/>
                <a:gd name="connsiteX4" fmla="*/ 97982 w 108267"/>
                <a:gd name="connsiteY4" fmla="*/ 1961 h 2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267" h="20300">
                  <a:moveTo>
                    <a:pt x="97982" y="1961"/>
                  </a:moveTo>
                  <a:cubicBezTo>
                    <a:pt x="101704" y="2367"/>
                    <a:pt x="105392" y="2807"/>
                    <a:pt x="109079" y="3314"/>
                  </a:cubicBezTo>
                  <a:cubicBezTo>
                    <a:pt x="106136" y="10182"/>
                    <a:pt x="103024" y="16915"/>
                    <a:pt x="99674" y="23513"/>
                  </a:cubicBezTo>
                  <a:cubicBezTo>
                    <a:pt x="65063" y="21212"/>
                    <a:pt x="31635" y="14513"/>
                    <a:pt x="0" y="4025"/>
                  </a:cubicBezTo>
                  <a:cubicBezTo>
                    <a:pt x="32345" y="202"/>
                    <a:pt x="64690" y="-1693"/>
                    <a:pt x="97982" y="1961"/>
                  </a:cubicBezTo>
                  <a:close/>
                </a:path>
              </a:pathLst>
            </a:custGeom>
            <a:solidFill>
              <a:srgbClr val="EFA42B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4E9FB043-3766-4745-9E06-754F3C7DC365}"/>
                </a:ext>
              </a:extLst>
            </p:cNvPr>
            <p:cNvSpPr/>
            <p:nvPr/>
          </p:nvSpPr>
          <p:spPr>
            <a:xfrm>
              <a:off x="11812168" y="6361358"/>
              <a:ext cx="453369" cy="801854"/>
            </a:xfrm>
            <a:custGeom>
              <a:avLst/>
              <a:gdLst>
                <a:gd name="connsiteX0" fmla="*/ 455345 w 453368"/>
                <a:gd name="connsiteY0" fmla="*/ 398728 h 801853"/>
                <a:gd name="connsiteX1" fmla="*/ 455108 w 453368"/>
                <a:gd name="connsiteY1" fmla="*/ 411855 h 801853"/>
                <a:gd name="connsiteX2" fmla="*/ 438293 w 453368"/>
                <a:gd name="connsiteY2" fmla="*/ 515047 h 801853"/>
                <a:gd name="connsiteX3" fmla="*/ 411631 w 453368"/>
                <a:gd name="connsiteY3" fmla="*/ 581496 h 801853"/>
                <a:gd name="connsiteX4" fmla="*/ 367614 w 453368"/>
                <a:gd name="connsiteY4" fmla="*/ 649840 h 801853"/>
                <a:gd name="connsiteX5" fmla="*/ 217665 w 453368"/>
                <a:gd name="connsiteY5" fmla="*/ 766531 h 801853"/>
                <a:gd name="connsiteX6" fmla="*/ 117856 w 453368"/>
                <a:gd name="connsiteY6" fmla="*/ 796643 h 801853"/>
                <a:gd name="connsiteX7" fmla="*/ 52083 w 453368"/>
                <a:gd name="connsiteY7" fmla="*/ 801989 h 801853"/>
                <a:gd name="connsiteX8" fmla="*/ 24814 w 453368"/>
                <a:gd name="connsiteY8" fmla="*/ 801075 h 801853"/>
                <a:gd name="connsiteX9" fmla="*/ 15273 w 453368"/>
                <a:gd name="connsiteY9" fmla="*/ 341278 h 801853"/>
                <a:gd name="connsiteX10" fmla="*/ 112645 w 453368"/>
                <a:gd name="connsiteY10" fmla="*/ 0 h 801853"/>
                <a:gd name="connsiteX11" fmla="*/ 341427 w 453368"/>
                <a:gd name="connsiteY11" fmla="*/ 117876 h 801853"/>
                <a:gd name="connsiteX12" fmla="*/ 402091 w 453368"/>
                <a:gd name="connsiteY12" fmla="*/ 198264 h 801853"/>
                <a:gd name="connsiteX13" fmla="*/ 426316 w 453368"/>
                <a:gd name="connsiteY13" fmla="*/ 248304 h 801853"/>
                <a:gd name="connsiteX14" fmla="*/ 453518 w 453368"/>
                <a:gd name="connsiteY14" fmla="*/ 360631 h 801853"/>
                <a:gd name="connsiteX15" fmla="*/ 455345 w 453368"/>
                <a:gd name="connsiteY15" fmla="*/ 398728 h 801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3368" h="801853">
                  <a:moveTo>
                    <a:pt x="455345" y="398728"/>
                  </a:moveTo>
                  <a:cubicBezTo>
                    <a:pt x="455345" y="403126"/>
                    <a:pt x="455277" y="407491"/>
                    <a:pt x="455108" y="411855"/>
                  </a:cubicBezTo>
                  <a:cubicBezTo>
                    <a:pt x="453991" y="447617"/>
                    <a:pt x="448206" y="482229"/>
                    <a:pt x="438293" y="515047"/>
                  </a:cubicBezTo>
                  <a:cubicBezTo>
                    <a:pt x="431357" y="538155"/>
                    <a:pt x="422425" y="560350"/>
                    <a:pt x="411631" y="581496"/>
                  </a:cubicBezTo>
                  <a:cubicBezTo>
                    <a:pt x="399249" y="605822"/>
                    <a:pt x="384497" y="628694"/>
                    <a:pt x="367614" y="649840"/>
                  </a:cubicBezTo>
                  <a:cubicBezTo>
                    <a:pt x="327894" y="699744"/>
                    <a:pt x="276535" y="740006"/>
                    <a:pt x="217665" y="766531"/>
                  </a:cubicBezTo>
                  <a:cubicBezTo>
                    <a:pt x="186335" y="780674"/>
                    <a:pt x="152839" y="790925"/>
                    <a:pt x="117856" y="796643"/>
                  </a:cubicBezTo>
                  <a:cubicBezTo>
                    <a:pt x="96439" y="800162"/>
                    <a:pt x="74481" y="801989"/>
                    <a:pt x="52083" y="801989"/>
                  </a:cubicBezTo>
                  <a:cubicBezTo>
                    <a:pt x="42914" y="801989"/>
                    <a:pt x="33813" y="801684"/>
                    <a:pt x="24814" y="801075"/>
                  </a:cubicBezTo>
                  <a:cubicBezTo>
                    <a:pt x="75665" y="700556"/>
                    <a:pt x="79996" y="571211"/>
                    <a:pt x="15273" y="341278"/>
                  </a:cubicBezTo>
                  <a:cubicBezTo>
                    <a:pt x="-49485" y="111380"/>
                    <a:pt x="112645" y="0"/>
                    <a:pt x="112645" y="0"/>
                  </a:cubicBezTo>
                  <a:cubicBezTo>
                    <a:pt x="201864" y="13432"/>
                    <a:pt x="281440" y="56062"/>
                    <a:pt x="341427" y="117876"/>
                  </a:cubicBezTo>
                  <a:cubicBezTo>
                    <a:pt x="364840" y="141965"/>
                    <a:pt x="385241" y="168964"/>
                    <a:pt x="402091" y="198264"/>
                  </a:cubicBezTo>
                  <a:cubicBezTo>
                    <a:pt x="411260" y="214301"/>
                    <a:pt x="419379" y="231015"/>
                    <a:pt x="426316" y="248304"/>
                  </a:cubicBezTo>
                  <a:cubicBezTo>
                    <a:pt x="440525" y="283558"/>
                    <a:pt x="449863" y="321283"/>
                    <a:pt x="453518" y="360631"/>
                  </a:cubicBezTo>
                  <a:cubicBezTo>
                    <a:pt x="454735" y="373183"/>
                    <a:pt x="455345" y="385871"/>
                    <a:pt x="455345" y="398728"/>
                  </a:cubicBezTo>
                  <a:close/>
                </a:path>
              </a:pathLst>
            </a:custGeom>
            <a:solidFill>
              <a:srgbClr val="FCB736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D76CEA93-28D7-4A62-B06F-D002B82CF9F3}"/>
                </a:ext>
              </a:extLst>
            </p:cNvPr>
            <p:cNvSpPr/>
            <p:nvPr/>
          </p:nvSpPr>
          <p:spPr>
            <a:xfrm>
              <a:off x="11517424" y="6477926"/>
              <a:ext cx="318035" cy="111650"/>
            </a:xfrm>
            <a:custGeom>
              <a:avLst/>
              <a:gdLst>
                <a:gd name="connsiteX0" fmla="*/ 318136 w 318034"/>
                <a:gd name="connsiteY0" fmla="*/ 902 h 111650"/>
                <a:gd name="connsiteX1" fmla="*/ 295604 w 318034"/>
                <a:gd name="connsiteY1" fmla="*/ 96109 h 111650"/>
                <a:gd name="connsiteX2" fmla="*/ 265965 w 318034"/>
                <a:gd name="connsiteY2" fmla="*/ 111368 h 111650"/>
                <a:gd name="connsiteX3" fmla="*/ 218395 w 318034"/>
                <a:gd name="connsiteY3" fmla="*/ 108120 h 111650"/>
                <a:gd name="connsiteX4" fmla="*/ 205099 w 318034"/>
                <a:gd name="connsiteY4" fmla="*/ 98140 h 111650"/>
                <a:gd name="connsiteX5" fmla="*/ 201817 w 318034"/>
                <a:gd name="connsiteY5" fmla="*/ 99730 h 111650"/>
                <a:gd name="connsiteX6" fmla="*/ 163551 w 318034"/>
                <a:gd name="connsiteY6" fmla="*/ 111538 h 111650"/>
                <a:gd name="connsiteX7" fmla="*/ 97237 w 318034"/>
                <a:gd name="connsiteY7" fmla="*/ 85012 h 111650"/>
                <a:gd name="connsiteX8" fmla="*/ 40973 w 318034"/>
                <a:gd name="connsiteY8" fmla="*/ 88937 h 111650"/>
                <a:gd name="connsiteX9" fmla="*/ 0 w 318034"/>
                <a:gd name="connsiteY9" fmla="*/ 76385 h 111650"/>
                <a:gd name="connsiteX10" fmla="*/ 57822 w 318034"/>
                <a:gd name="connsiteY10" fmla="*/ 970 h 111650"/>
                <a:gd name="connsiteX11" fmla="*/ 162570 w 318034"/>
                <a:gd name="connsiteY11" fmla="*/ 28003 h 111650"/>
                <a:gd name="connsiteX12" fmla="*/ 168389 w 318034"/>
                <a:gd name="connsiteY12" fmla="*/ 25093 h 111650"/>
                <a:gd name="connsiteX13" fmla="*/ 205505 w 318034"/>
                <a:gd name="connsiteY13" fmla="*/ 11864 h 111650"/>
                <a:gd name="connsiteX14" fmla="*/ 240556 w 318034"/>
                <a:gd name="connsiteY14" fmla="*/ 20559 h 111650"/>
                <a:gd name="connsiteX15" fmla="*/ 249962 w 318034"/>
                <a:gd name="connsiteY15" fmla="*/ 27834 h 111650"/>
                <a:gd name="connsiteX16" fmla="*/ 257609 w 318034"/>
                <a:gd name="connsiteY16" fmla="*/ 22657 h 111650"/>
                <a:gd name="connsiteX17" fmla="*/ 287450 w 318034"/>
                <a:gd name="connsiteY17" fmla="*/ 8954 h 111650"/>
                <a:gd name="connsiteX18" fmla="*/ 318136 w 318034"/>
                <a:gd name="connsiteY18" fmla="*/ 902 h 11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8034" h="111650">
                  <a:moveTo>
                    <a:pt x="318136" y="902"/>
                  </a:moveTo>
                  <a:cubicBezTo>
                    <a:pt x="306803" y="27901"/>
                    <a:pt x="298243" y="59603"/>
                    <a:pt x="295604" y="96109"/>
                  </a:cubicBezTo>
                  <a:cubicBezTo>
                    <a:pt x="286198" y="101760"/>
                    <a:pt x="276860" y="107647"/>
                    <a:pt x="265965" y="111368"/>
                  </a:cubicBezTo>
                  <a:cubicBezTo>
                    <a:pt x="250300" y="116748"/>
                    <a:pt x="233147" y="115936"/>
                    <a:pt x="218395" y="108120"/>
                  </a:cubicBezTo>
                  <a:cubicBezTo>
                    <a:pt x="217448" y="107613"/>
                    <a:pt x="211054" y="102978"/>
                    <a:pt x="205099" y="98140"/>
                  </a:cubicBezTo>
                  <a:cubicBezTo>
                    <a:pt x="203779" y="98749"/>
                    <a:pt x="202561" y="99324"/>
                    <a:pt x="201817" y="99730"/>
                  </a:cubicBezTo>
                  <a:cubicBezTo>
                    <a:pt x="190009" y="106192"/>
                    <a:pt x="177220" y="111267"/>
                    <a:pt x="163551" y="111538"/>
                  </a:cubicBezTo>
                  <a:cubicBezTo>
                    <a:pt x="136722" y="112079"/>
                    <a:pt x="120549" y="93065"/>
                    <a:pt x="97237" y="85012"/>
                  </a:cubicBezTo>
                  <a:cubicBezTo>
                    <a:pt x="77851" y="78313"/>
                    <a:pt x="59987" y="80986"/>
                    <a:pt x="40973" y="88937"/>
                  </a:cubicBezTo>
                  <a:cubicBezTo>
                    <a:pt x="26560" y="94925"/>
                    <a:pt x="10184" y="87820"/>
                    <a:pt x="0" y="76385"/>
                  </a:cubicBezTo>
                  <a:cubicBezTo>
                    <a:pt x="16240" y="48979"/>
                    <a:pt x="35694" y="23672"/>
                    <a:pt x="57822" y="970"/>
                  </a:cubicBezTo>
                  <a:cubicBezTo>
                    <a:pt x="94531" y="-3090"/>
                    <a:pt x="134793" y="5537"/>
                    <a:pt x="162570" y="28003"/>
                  </a:cubicBezTo>
                  <a:cubicBezTo>
                    <a:pt x="164736" y="26852"/>
                    <a:pt x="167476" y="25634"/>
                    <a:pt x="168389" y="25093"/>
                  </a:cubicBezTo>
                  <a:cubicBezTo>
                    <a:pt x="180029" y="18394"/>
                    <a:pt x="191837" y="12575"/>
                    <a:pt x="205505" y="11864"/>
                  </a:cubicBezTo>
                  <a:cubicBezTo>
                    <a:pt x="217820" y="11221"/>
                    <a:pt x="229967" y="13860"/>
                    <a:pt x="240556" y="20559"/>
                  </a:cubicBezTo>
                  <a:cubicBezTo>
                    <a:pt x="243737" y="22555"/>
                    <a:pt x="246984" y="25093"/>
                    <a:pt x="249962" y="27834"/>
                  </a:cubicBezTo>
                  <a:cubicBezTo>
                    <a:pt x="252500" y="26040"/>
                    <a:pt x="255003" y="24179"/>
                    <a:pt x="257609" y="22657"/>
                  </a:cubicBezTo>
                  <a:cubicBezTo>
                    <a:pt x="267048" y="17176"/>
                    <a:pt x="277232" y="12778"/>
                    <a:pt x="287450" y="8954"/>
                  </a:cubicBezTo>
                  <a:cubicBezTo>
                    <a:pt x="297227" y="5300"/>
                    <a:pt x="307615" y="2594"/>
                    <a:pt x="318136" y="902"/>
                  </a:cubicBezTo>
                  <a:close/>
                </a:path>
              </a:pathLst>
            </a:custGeom>
            <a:solidFill>
              <a:srgbClr val="EF6B11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116127A4-0DFF-4FEC-901A-83994A258759}"/>
                </a:ext>
              </a:extLst>
            </p:cNvPr>
            <p:cNvSpPr/>
            <p:nvPr/>
          </p:nvSpPr>
          <p:spPr>
            <a:xfrm>
              <a:off x="11813028" y="6473742"/>
              <a:ext cx="399235" cy="108267"/>
            </a:xfrm>
            <a:custGeom>
              <a:avLst/>
              <a:gdLst>
                <a:gd name="connsiteX0" fmla="*/ 401232 w 399235"/>
                <a:gd name="connsiteY0" fmla="*/ 85880 h 108267"/>
                <a:gd name="connsiteX1" fmla="*/ 340534 w 399235"/>
                <a:gd name="connsiteY1" fmla="*/ 87065 h 108267"/>
                <a:gd name="connsiteX2" fmla="*/ 293945 w 399235"/>
                <a:gd name="connsiteY2" fmla="*/ 81313 h 108267"/>
                <a:gd name="connsiteX3" fmla="*/ 267623 w 399235"/>
                <a:gd name="connsiteY3" fmla="*/ 90042 h 108267"/>
                <a:gd name="connsiteX4" fmla="*/ 185949 w 399235"/>
                <a:gd name="connsiteY4" fmla="*/ 109598 h 108267"/>
                <a:gd name="connsiteX5" fmla="*/ 100621 w 399235"/>
                <a:gd name="connsiteY5" fmla="*/ 92613 h 108267"/>
                <a:gd name="connsiteX6" fmla="*/ 34883 w 399235"/>
                <a:gd name="connsiteY6" fmla="*/ 85238 h 108267"/>
                <a:gd name="connsiteX7" fmla="*/ 0 w 399235"/>
                <a:gd name="connsiteY7" fmla="*/ 100293 h 108267"/>
                <a:gd name="connsiteX8" fmla="*/ 22533 w 399235"/>
                <a:gd name="connsiteY8" fmla="*/ 5086 h 108267"/>
                <a:gd name="connsiteX9" fmla="*/ 54878 w 399235"/>
                <a:gd name="connsiteY9" fmla="*/ 2853 h 108267"/>
                <a:gd name="connsiteX10" fmla="*/ 176814 w 399235"/>
                <a:gd name="connsiteY10" fmla="*/ 27721 h 108267"/>
                <a:gd name="connsiteX11" fmla="*/ 226650 w 399235"/>
                <a:gd name="connsiteY11" fmla="*/ 19905 h 108267"/>
                <a:gd name="connsiteX12" fmla="*/ 290866 w 399235"/>
                <a:gd name="connsiteY12" fmla="*/ 11 h 108267"/>
                <a:gd name="connsiteX13" fmla="*/ 340568 w 399235"/>
                <a:gd name="connsiteY13" fmla="*/ 5492 h 108267"/>
                <a:gd name="connsiteX14" fmla="*/ 401232 w 399235"/>
                <a:gd name="connsiteY14" fmla="*/ 85880 h 1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9235" h="108267">
                  <a:moveTo>
                    <a:pt x="401232" y="85880"/>
                  </a:moveTo>
                  <a:cubicBezTo>
                    <a:pt x="381100" y="88384"/>
                    <a:pt x="360698" y="88993"/>
                    <a:pt x="340534" y="87065"/>
                  </a:cubicBezTo>
                  <a:cubicBezTo>
                    <a:pt x="325072" y="85610"/>
                    <a:pt x="309509" y="81245"/>
                    <a:pt x="293945" y="81313"/>
                  </a:cubicBezTo>
                  <a:cubicBezTo>
                    <a:pt x="283761" y="81347"/>
                    <a:pt x="276589" y="85441"/>
                    <a:pt x="267623" y="90042"/>
                  </a:cubicBezTo>
                  <a:cubicBezTo>
                    <a:pt x="241808" y="103305"/>
                    <a:pt x="215214" y="111019"/>
                    <a:pt x="185949" y="109598"/>
                  </a:cubicBezTo>
                  <a:cubicBezTo>
                    <a:pt x="156649" y="108177"/>
                    <a:pt x="128737" y="100192"/>
                    <a:pt x="100621" y="92613"/>
                  </a:cubicBezTo>
                  <a:cubicBezTo>
                    <a:pt x="79204" y="86862"/>
                    <a:pt x="57077" y="81211"/>
                    <a:pt x="34883" y="85238"/>
                  </a:cubicBezTo>
                  <a:cubicBezTo>
                    <a:pt x="21552" y="87640"/>
                    <a:pt x="10725" y="93831"/>
                    <a:pt x="0" y="100293"/>
                  </a:cubicBezTo>
                  <a:cubicBezTo>
                    <a:pt x="2639" y="63787"/>
                    <a:pt x="11199" y="32085"/>
                    <a:pt x="22533" y="5086"/>
                  </a:cubicBezTo>
                  <a:cubicBezTo>
                    <a:pt x="33292" y="3293"/>
                    <a:pt x="44221" y="2548"/>
                    <a:pt x="54878" y="2853"/>
                  </a:cubicBezTo>
                  <a:cubicBezTo>
                    <a:pt x="97237" y="4037"/>
                    <a:pt x="135402" y="22240"/>
                    <a:pt x="176814" y="27721"/>
                  </a:cubicBezTo>
                  <a:cubicBezTo>
                    <a:pt x="194780" y="30089"/>
                    <a:pt x="210749" y="28093"/>
                    <a:pt x="226650" y="19905"/>
                  </a:cubicBezTo>
                  <a:cubicBezTo>
                    <a:pt x="247188" y="9349"/>
                    <a:pt x="267285" y="349"/>
                    <a:pt x="290866" y="11"/>
                  </a:cubicBezTo>
                  <a:cubicBezTo>
                    <a:pt x="307512" y="-226"/>
                    <a:pt x="323989" y="3428"/>
                    <a:pt x="340568" y="5492"/>
                  </a:cubicBezTo>
                  <a:cubicBezTo>
                    <a:pt x="363981" y="29582"/>
                    <a:pt x="384382" y="56581"/>
                    <a:pt x="401232" y="85880"/>
                  </a:cubicBezTo>
                  <a:close/>
                </a:path>
              </a:pathLst>
            </a:custGeom>
            <a:solidFill>
              <a:srgbClr val="FF791F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C04D3AAA-9395-46C9-8D73-50F127A77847}"/>
                </a:ext>
              </a:extLst>
            </p:cNvPr>
            <p:cNvSpPr/>
            <p:nvPr/>
          </p:nvSpPr>
          <p:spPr>
            <a:xfrm>
              <a:off x="11461666" y="6616564"/>
              <a:ext cx="378935" cy="148867"/>
            </a:xfrm>
            <a:custGeom>
              <a:avLst/>
              <a:gdLst>
                <a:gd name="connsiteX0" fmla="*/ 380694 w 378935"/>
                <a:gd name="connsiteY0" fmla="*/ 142202 h 148867"/>
                <a:gd name="connsiteX1" fmla="*/ 352714 w 378935"/>
                <a:gd name="connsiteY1" fmla="*/ 145991 h 148867"/>
                <a:gd name="connsiteX2" fmla="*/ 270769 w 378935"/>
                <a:gd name="connsiteY2" fmla="*/ 148055 h 148867"/>
                <a:gd name="connsiteX3" fmla="*/ 177390 w 378935"/>
                <a:gd name="connsiteY3" fmla="*/ 132052 h 148867"/>
                <a:gd name="connsiteX4" fmla="*/ 155566 w 378935"/>
                <a:gd name="connsiteY4" fmla="*/ 126842 h 148867"/>
                <a:gd name="connsiteX5" fmla="*/ 143082 w 378935"/>
                <a:gd name="connsiteY5" fmla="*/ 124304 h 148867"/>
                <a:gd name="connsiteX6" fmla="*/ 141187 w 378935"/>
                <a:gd name="connsiteY6" fmla="*/ 123966 h 148867"/>
                <a:gd name="connsiteX7" fmla="*/ 124338 w 378935"/>
                <a:gd name="connsiteY7" fmla="*/ 123255 h 148867"/>
                <a:gd name="connsiteX8" fmla="*/ 120414 w 378935"/>
                <a:gd name="connsiteY8" fmla="*/ 123424 h 148867"/>
                <a:gd name="connsiteX9" fmla="*/ 113715 w 378935"/>
                <a:gd name="connsiteY9" fmla="*/ 124440 h 148867"/>
                <a:gd name="connsiteX10" fmla="*/ 23176 w 378935"/>
                <a:gd name="connsiteY10" fmla="*/ 127586 h 148867"/>
                <a:gd name="connsiteX11" fmla="*/ 0 w 378935"/>
                <a:gd name="connsiteY11" fmla="*/ 120718 h 148867"/>
                <a:gd name="connsiteX12" fmla="*/ 25646 w 378935"/>
                <a:gd name="connsiteY12" fmla="*/ 0 h 148867"/>
                <a:gd name="connsiteX13" fmla="*/ 27135 w 378935"/>
                <a:gd name="connsiteY13" fmla="*/ 1252 h 148867"/>
                <a:gd name="connsiteX14" fmla="*/ 29233 w 378935"/>
                <a:gd name="connsiteY14" fmla="*/ 3180 h 148867"/>
                <a:gd name="connsiteX15" fmla="*/ 29774 w 378935"/>
                <a:gd name="connsiteY15" fmla="*/ 3417 h 148867"/>
                <a:gd name="connsiteX16" fmla="*/ 36540 w 378935"/>
                <a:gd name="connsiteY16" fmla="*/ 7545 h 148867"/>
                <a:gd name="connsiteX17" fmla="*/ 39179 w 378935"/>
                <a:gd name="connsiteY17" fmla="*/ 9067 h 148867"/>
                <a:gd name="connsiteX18" fmla="*/ 44356 w 378935"/>
                <a:gd name="connsiteY18" fmla="*/ 10827 h 148867"/>
                <a:gd name="connsiteX19" fmla="*/ 54032 w 378935"/>
                <a:gd name="connsiteY19" fmla="*/ 13229 h 148867"/>
                <a:gd name="connsiteX20" fmla="*/ 62626 w 378935"/>
                <a:gd name="connsiteY20" fmla="*/ 13500 h 148867"/>
                <a:gd name="connsiteX21" fmla="*/ 66145 w 378935"/>
                <a:gd name="connsiteY21" fmla="*/ 13635 h 148867"/>
                <a:gd name="connsiteX22" fmla="*/ 111752 w 378935"/>
                <a:gd name="connsiteY22" fmla="*/ 5752 h 148867"/>
                <a:gd name="connsiteX23" fmla="*/ 165175 w 378935"/>
                <a:gd name="connsiteY23" fmla="*/ 8594 h 148867"/>
                <a:gd name="connsiteX24" fmla="*/ 246037 w 378935"/>
                <a:gd name="connsiteY24" fmla="*/ 26390 h 148867"/>
                <a:gd name="connsiteX25" fmla="*/ 257710 w 378935"/>
                <a:gd name="connsiteY25" fmla="*/ 28386 h 148867"/>
                <a:gd name="connsiteX26" fmla="*/ 258251 w 378935"/>
                <a:gd name="connsiteY26" fmla="*/ 28454 h 148867"/>
                <a:gd name="connsiteX27" fmla="*/ 277029 w 378935"/>
                <a:gd name="connsiteY27" fmla="*/ 30112 h 148867"/>
                <a:gd name="connsiteX28" fmla="*/ 314685 w 378935"/>
                <a:gd name="connsiteY28" fmla="*/ 30687 h 148867"/>
                <a:gd name="connsiteX29" fmla="*/ 336643 w 378935"/>
                <a:gd name="connsiteY29" fmla="*/ 29367 h 148867"/>
                <a:gd name="connsiteX30" fmla="*/ 348383 w 378935"/>
                <a:gd name="connsiteY30" fmla="*/ 28149 h 148867"/>
                <a:gd name="connsiteX31" fmla="*/ 353594 w 378935"/>
                <a:gd name="connsiteY31" fmla="*/ 27405 h 148867"/>
                <a:gd name="connsiteX32" fmla="*/ 365774 w 378935"/>
                <a:gd name="connsiteY32" fmla="*/ 86072 h 148867"/>
                <a:gd name="connsiteX33" fmla="*/ 380694 w 378935"/>
                <a:gd name="connsiteY33" fmla="*/ 142202 h 14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78935" h="148867">
                  <a:moveTo>
                    <a:pt x="380694" y="142202"/>
                  </a:moveTo>
                  <a:cubicBezTo>
                    <a:pt x="371390" y="143555"/>
                    <a:pt x="362052" y="144841"/>
                    <a:pt x="352714" y="145991"/>
                  </a:cubicBezTo>
                  <a:cubicBezTo>
                    <a:pt x="325512" y="149375"/>
                    <a:pt x="298107" y="150254"/>
                    <a:pt x="270769" y="148055"/>
                  </a:cubicBezTo>
                  <a:cubicBezTo>
                    <a:pt x="239102" y="145518"/>
                    <a:pt x="208144" y="139732"/>
                    <a:pt x="177390" y="132052"/>
                  </a:cubicBezTo>
                  <a:cubicBezTo>
                    <a:pt x="170149" y="130259"/>
                    <a:pt x="162875" y="128432"/>
                    <a:pt x="155566" y="126842"/>
                  </a:cubicBezTo>
                  <a:cubicBezTo>
                    <a:pt x="151439" y="125928"/>
                    <a:pt x="147277" y="125082"/>
                    <a:pt x="143082" y="124304"/>
                  </a:cubicBezTo>
                  <a:cubicBezTo>
                    <a:pt x="142304" y="124169"/>
                    <a:pt x="141695" y="124033"/>
                    <a:pt x="141187" y="123966"/>
                  </a:cubicBezTo>
                  <a:cubicBezTo>
                    <a:pt x="135605" y="123424"/>
                    <a:pt x="129989" y="123357"/>
                    <a:pt x="124338" y="123255"/>
                  </a:cubicBezTo>
                  <a:cubicBezTo>
                    <a:pt x="124270" y="123255"/>
                    <a:pt x="122173" y="123357"/>
                    <a:pt x="120414" y="123424"/>
                  </a:cubicBezTo>
                  <a:cubicBezTo>
                    <a:pt x="118215" y="123763"/>
                    <a:pt x="114493" y="124270"/>
                    <a:pt x="113715" y="124440"/>
                  </a:cubicBezTo>
                  <a:cubicBezTo>
                    <a:pt x="82790" y="130631"/>
                    <a:pt x="54438" y="133913"/>
                    <a:pt x="23176" y="127586"/>
                  </a:cubicBezTo>
                  <a:cubicBezTo>
                    <a:pt x="15225" y="125962"/>
                    <a:pt x="7477" y="123661"/>
                    <a:pt x="0" y="120718"/>
                  </a:cubicBezTo>
                  <a:cubicBezTo>
                    <a:pt x="2335" y="78392"/>
                    <a:pt x="11199" y="37826"/>
                    <a:pt x="25646" y="0"/>
                  </a:cubicBezTo>
                  <a:cubicBezTo>
                    <a:pt x="26153" y="406"/>
                    <a:pt x="26661" y="812"/>
                    <a:pt x="27135" y="1252"/>
                  </a:cubicBezTo>
                  <a:cubicBezTo>
                    <a:pt x="28014" y="2030"/>
                    <a:pt x="28691" y="2639"/>
                    <a:pt x="29233" y="3180"/>
                  </a:cubicBezTo>
                  <a:cubicBezTo>
                    <a:pt x="29436" y="3248"/>
                    <a:pt x="29537" y="3316"/>
                    <a:pt x="29774" y="3417"/>
                  </a:cubicBezTo>
                  <a:cubicBezTo>
                    <a:pt x="32040" y="4500"/>
                    <a:pt x="34409" y="6191"/>
                    <a:pt x="36540" y="7545"/>
                  </a:cubicBezTo>
                  <a:cubicBezTo>
                    <a:pt x="37623" y="8188"/>
                    <a:pt x="38503" y="8695"/>
                    <a:pt x="39179" y="9067"/>
                  </a:cubicBezTo>
                  <a:cubicBezTo>
                    <a:pt x="40905" y="9676"/>
                    <a:pt x="42631" y="10285"/>
                    <a:pt x="44356" y="10827"/>
                  </a:cubicBezTo>
                  <a:cubicBezTo>
                    <a:pt x="47536" y="11774"/>
                    <a:pt x="50852" y="12315"/>
                    <a:pt x="54032" y="13229"/>
                  </a:cubicBezTo>
                  <a:cubicBezTo>
                    <a:pt x="56874" y="13297"/>
                    <a:pt x="59784" y="13398"/>
                    <a:pt x="62626" y="13500"/>
                  </a:cubicBezTo>
                  <a:cubicBezTo>
                    <a:pt x="64148" y="13567"/>
                    <a:pt x="65299" y="13601"/>
                    <a:pt x="66145" y="13635"/>
                  </a:cubicBezTo>
                  <a:cubicBezTo>
                    <a:pt x="81404" y="11334"/>
                    <a:pt x="96324" y="7443"/>
                    <a:pt x="111752" y="5752"/>
                  </a:cubicBezTo>
                  <a:cubicBezTo>
                    <a:pt x="129752" y="3789"/>
                    <a:pt x="147345" y="5988"/>
                    <a:pt x="165175" y="8594"/>
                  </a:cubicBezTo>
                  <a:cubicBezTo>
                    <a:pt x="192547" y="12620"/>
                    <a:pt x="218903" y="21315"/>
                    <a:pt x="246037" y="26390"/>
                  </a:cubicBezTo>
                  <a:cubicBezTo>
                    <a:pt x="249928" y="27134"/>
                    <a:pt x="253819" y="27777"/>
                    <a:pt x="257710" y="28386"/>
                  </a:cubicBezTo>
                  <a:cubicBezTo>
                    <a:pt x="257913" y="28386"/>
                    <a:pt x="258048" y="28420"/>
                    <a:pt x="258251" y="28454"/>
                  </a:cubicBezTo>
                  <a:cubicBezTo>
                    <a:pt x="264511" y="29131"/>
                    <a:pt x="270769" y="29706"/>
                    <a:pt x="277029" y="30112"/>
                  </a:cubicBezTo>
                  <a:cubicBezTo>
                    <a:pt x="289581" y="30890"/>
                    <a:pt x="302133" y="31093"/>
                    <a:pt x="314685" y="30687"/>
                  </a:cubicBezTo>
                  <a:cubicBezTo>
                    <a:pt x="322028" y="30450"/>
                    <a:pt x="329335" y="30010"/>
                    <a:pt x="336643" y="29367"/>
                  </a:cubicBezTo>
                  <a:cubicBezTo>
                    <a:pt x="338436" y="29198"/>
                    <a:pt x="349771" y="27913"/>
                    <a:pt x="348383" y="28149"/>
                  </a:cubicBezTo>
                  <a:cubicBezTo>
                    <a:pt x="350109" y="27913"/>
                    <a:pt x="351868" y="27676"/>
                    <a:pt x="353594" y="27405"/>
                  </a:cubicBezTo>
                  <a:cubicBezTo>
                    <a:pt x="356030" y="46013"/>
                    <a:pt x="359989" y="65569"/>
                    <a:pt x="365774" y="86072"/>
                  </a:cubicBezTo>
                  <a:cubicBezTo>
                    <a:pt x="371255" y="105493"/>
                    <a:pt x="376195" y="124203"/>
                    <a:pt x="380694" y="142202"/>
                  </a:cubicBezTo>
                  <a:close/>
                </a:path>
              </a:pathLst>
            </a:custGeom>
            <a:solidFill>
              <a:srgbClr val="EF6B11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28794716-76CE-4902-9DCD-CCB126700D3F}"/>
                </a:ext>
              </a:extLst>
            </p:cNvPr>
            <p:cNvSpPr/>
            <p:nvPr/>
          </p:nvSpPr>
          <p:spPr>
            <a:xfrm>
              <a:off x="11815260" y="6609662"/>
              <a:ext cx="449985" cy="155634"/>
            </a:xfrm>
            <a:custGeom>
              <a:avLst/>
              <a:gdLst>
                <a:gd name="connsiteX0" fmla="*/ 429076 w 449985"/>
                <a:gd name="connsiteY0" fmla="*/ 117876 h 155634"/>
                <a:gd name="connsiteX1" fmla="*/ 431512 w 449985"/>
                <a:gd name="connsiteY1" fmla="*/ 117707 h 155634"/>
                <a:gd name="connsiteX2" fmla="*/ 424340 w 449985"/>
                <a:gd name="connsiteY2" fmla="*/ 118688 h 155634"/>
                <a:gd name="connsiteX3" fmla="*/ 416186 w 449985"/>
                <a:gd name="connsiteY3" fmla="*/ 120650 h 155634"/>
                <a:gd name="connsiteX4" fmla="*/ 394770 w 449985"/>
                <a:gd name="connsiteY4" fmla="*/ 127620 h 155634"/>
                <a:gd name="connsiteX5" fmla="*/ 355049 w 449985"/>
                <a:gd name="connsiteY5" fmla="*/ 142980 h 155634"/>
                <a:gd name="connsiteX6" fmla="*/ 259638 w 449985"/>
                <a:gd name="connsiteY6" fmla="*/ 155871 h 155634"/>
                <a:gd name="connsiteX7" fmla="*/ 87494 w 449985"/>
                <a:gd name="connsiteY7" fmla="*/ 142337 h 155634"/>
                <a:gd name="connsiteX8" fmla="*/ 61205 w 449985"/>
                <a:gd name="connsiteY8" fmla="*/ 144131 h 155634"/>
                <a:gd name="connsiteX9" fmla="*/ 55961 w 449985"/>
                <a:gd name="connsiteY9" fmla="*/ 144740 h 155634"/>
                <a:gd name="connsiteX10" fmla="*/ 50784 w 449985"/>
                <a:gd name="connsiteY10" fmla="*/ 145518 h 155634"/>
                <a:gd name="connsiteX11" fmla="*/ 27101 w 449985"/>
                <a:gd name="connsiteY11" fmla="*/ 149104 h 155634"/>
                <a:gd name="connsiteX12" fmla="*/ 12180 w 449985"/>
                <a:gd name="connsiteY12" fmla="*/ 92974 h 155634"/>
                <a:gd name="connsiteX13" fmla="*/ 0 w 449985"/>
                <a:gd name="connsiteY13" fmla="*/ 34307 h 155634"/>
                <a:gd name="connsiteX14" fmla="*/ 40262 w 449985"/>
                <a:gd name="connsiteY14" fmla="*/ 28386 h 155634"/>
                <a:gd name="connsiteX15" fmla="*/ 126977 w 449985"/>
                <a:gd name="connsiteY15" fmla="*/ 25240 h 155634"/>
                <a:gd name="connsiteX16" fmla="*/ 212035 w 449985"/>
                <a:gd name="connsiteY16" fmla="*/ 33089 h 155634"/>
                <a:gd name="connsiteX17" fmla="*/ 289547 w 449985"/>
                <a:gd name="connsiteY17" fmla="*/ 38096 h 155634"/>
                <a:gd name="connsiteX18" fmla="*/ 290732 w 449985"/>
                <a:gd name="connsiteY18" fmla="*/ 38198 h 155634"/>
                <a:gd name="connsiteX19" fmla="*/ 291103 w 449985"/>
                <a:gd name="connsiteY19" fmla="*/ 38096 h 155634"/>
                <a:gd name="connsiteX20" fmla="*/ 299325 w 449985"/>
                <a:gd name="connsiteY20" fmla="*/ 36337 h 155634"/>
                <a:gd name="connsiteX21" fmla="*/ 315565 w 449985"/>
                <a:gd name="connsiteY21" fmla="*/ 31634 h 155634"/>
                <a:gd name="connsiteX22" fmla="*/ 347403 w 449985"/>
                <a:gd name="connsiteY22" fmla="*/ 19556 h 155634"/>
                <a:gd name="connsiteX23" fmla="*/ 423223 w 449985"/>
                <a:gd name="connsiteY23" fmla="*/ 0 h 155634"/>
                <a:gd name="connsiteX24" fmla="*/ 450426 w 449985"/>
                <a:gd name="connsiteY24" fmla="*/ 112327 h 155634"/>
                <a:gd name="connsiteX25" fmla="*/ 429076 w 449985"/>
                <a:gd name="connsiteY25" fmla="*/ 117876 h 155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9985" h="155634">
                  <a:moveTo>
                    <a:pt x="429076" y="117876"/>
                  </a:moveTo>
                  <a:cubicBezTo>
                    <a:pt x="430193" y="117808"/>
                    <a:pt x="430971" y="117740"/>
                    <a:pt x="431512" y="117707"/>
                  </a:cubicBezTo>
                  <a:cubicBezTo>
                    <a:pt x="429651" y="117943"/>
                    <a:pt x="425625" y="118417"/>
                    <a:pt x="424340" y="118688"/>
                  </a:cubicBezTo>
                  <a:cubicBezTo>
                    <a:pt x="421599" y="119263"/>
                    <a:pt x="418893" y="119906"/>
                    <a:pt x="416186" y="120650"/>
                  </a:cubicBezTo>
                  <a:cubicBezTo>
                    <a:pt x="408912" y="122613"/>
                    <a:pt x="401807" y="125049"/>
                    <a:pt x="394770" y="127620"/>
                  </a:cubicBezTo>
                  <a:cubicBezTo>
                    <a:pt x="381439" y="132492"/>
                    <a:pt x="368379" y="138142"/>
                    <a:pt x="355049" y="142980"/>
                  </a:cubicBezTo>
                  <a:cubicBezTo>
                    <a:pt x="324362" y="154112"/>
                    <a:pt x="292152" y="158341"/>
                    <a:pt x="259638" y="155871"/>
                  </a:cubicBezTo>
                  <a:cubicBezTo>
                    <a:pt x="202561" y="151608"/>
                    <a:pt x="144841" y="141018"/>
                    <a:pt x="87494" y="142337"/>
                  </a:cubicBezTo>
                  <a:cubicBezTo>
                    <a:pt x="78697" y="142507"/>
                    <a:pt x="69968" y="143217"/>
                    <a:pt x="61205" y="144131"/>
                  </a:cubicBezTo>
                  <a:cubicBezTo>
                    <a:pt x="61205" y="144131"/>
                    <a:pt x="57889" y="144537"/>
                    <a:pt x="55961" y="144740"/>
                  </a:cubicBezTo>
                  <a:cubicBezTo>
                    <a:pt x="54032" y="145044"/>
                    <a:pt x="50784" y="145518"/>
                    <a:pt x="50784" y="145518"/>
                  </a:cubicBezTo>
                  <a:cubicBezTo>
                    <a:pt x="42901" y="146736"/>
                    <a:pt x="34984" y="147920"/>
                    <a:pt x="27101" y="149104"/>
                  </a:cubicBezTo>
                  <a:cubicBezTo>
                    <a:pt x="22601" y="131105"/>
                    <a:pt x="17661" y="112395"/>
                    <a:pt x="12180" y="92974"/>
                  </a:cubicBezTo>
                  <a:cubicBezTo>
                    <a:pt x="6395" y="72471"/>
                    <a:pt x="2436" y="52916"/>
                    <a:pt x="0" y="34307"/>
                  </a:cubicBezTo>
                  <a:cubicBezTo>
                    <a:pt x="13432" y="32412"/>
                    <a:pt x="26797" y="30179"/>
                    <a:pt x="40262" y="28386"/>
                  </a:cubicBezTo>
                  <a:cubicBezTo>
                    <a:pt x="69359" y="24462"/>
                    <a:pt x="97678" y="23074"/>
                    <a:pt x="126977" y="25240"/>
                  </a:cubicBezTo>
                  <a:cubicBezTo>
                    <a:pt x="155364" y="27337"/>
                    <a:pt x="183682" y="30416"/>
                    <a:pt x="212035" y="33089"/>
                  </a:cubicBezTo>
                  <a:cubicBezTo>
                    <a:pt x="237883" y="35525"/>
                    <a:pt x="263800" y="36067"/>
                    <a:pt x="289547" y="38096"/>
                  </a:cubicBezTo>
                  <a:cubicBezTo>
                    <a:pt x="290021" y="38130"/>
                    <a:pt x="290393" y="38164"/>
                    <a:pt x="290732" y="38198"/>
                  </a:cubicBezTo>
                  <a:cubicBezTo>
                    <a:pt x="290866" y="38164"/>
                    <a:pt x="290934" y="38164"/>
                    <a:pt x="291103" y="38096"/>
                  </a:cubicBezTo>
                  <a:cubicBezTo>
                    <a:pt x="293810" y="37454"/>
                    <a:pt x="296585" y="37014"/>
                    <a:pt x="299325" y="36337"/>
                  </a:cubicBezTo>
                  <a:cubicBezTo>
                    <a:pt x="304806" y="35018"/>
                    <a:pt x="310220" y="33394"/>
                    <a:pt x="315565" y="31634"/>
                  </a:cubicBezTo>
                  <a:cubicBezTo>
                    <a:pt x="326324" y="28048"/>
                    <a:pt x="336846" y="23717"/>
                    <a:pt x="347403" y="19556"/>
                  </a:cubicBezTo>
                  <a:cubicBezTo>
                    <a:pt x="372439" y="9676"/>
                    <a:pt x="396528" y="2876"/>
                    <a:pt x="423223" y="0"/>
                  </a:cubicBezTo>
                  <a:cubicBezTo>
                    <a:pt x="437433" y="35254"/>
                    <a:pt x="446771" y="72979"/>
                    <a:pt x="450426" y="112327"/>
                  </a:cubicBezTo>
                  <a:cubicBezTo>
                    <a:pt x="443659" y="115237"/>
                    <a:pt x="436384" y="117132"/>
                    <a:pt x="429076" y="117876"/>
                  </a:cubicBezTo>
                  <a:close/>
                </a:path>
              </a:pathLst>
            </a:custGeom>
            <a:solidFill>
              <a:srgbClr val="FF791F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C55FAA0C-04BA-4480-BFE3-B4364360E1F2}"/>
                </a:ext>
              </a:extLst>
            </p:cNvPr>
            <p:cNvSpPr/>
            <p:nvPr/>
          </p:nvSpPr>
          <p:spPr>
            <a:xfrm>
              <a:off x="11461565" y="6781570"/>
              <a:ext cx="406002" cy="125184"/>
            </a:xfrm>
            <a:custGeom>
              <a:avLst/>
              <a:gdLst>
                <a:gd name="connsiteX0" fmla="*/ 407356 w 406001"/>
                <a:gd name="connsiteY0" fmla="*/ 111887 h 125183"/>
                <a:gd name="connsiteX1" fmla="*/ 269247 w 406001"/>
                <a:gd name="connsiteY1" fmla="*/ 118011 h 125183"/>
                <a:gd name="connsiteX2" fmla="*/ 89625 w 406001"/>
                <a:gd name="connsiteY2" fmla="*/ 125793 h 125183"/>
                <a:gd name="connsiteX3" fmla="*/ 21654 w 406001"/>
                <a:gd name="connsiteY3" fmla="*/ 110805 h 125183"/>
                <a:gd name="connsiteX4" fmla="*/ 0 w 406001"/>
                <a:gd name="connsiteY4" fmla="*/ 0 h 125183"/>
                <a:gd name="connsiteX5" fmla="*/ 42123 w 406001"/>
                <a:gd name="connsiteY5" fmla="*/ 21180 h 125183"/>
                <a:gd name="connsiteX6" fmla="*/ 117876 w 406001"/>
                <a:gd name="connsiteY6" fmla="*/ 36642 h 125183"/>
                <a:gd name="connsiteX7" fmla="*/ 288228 w 406001"/>
                <a:gd name="connsiteY7" fmla="*/ 24597 h 125183"/>
                <a:gd name="connsiteX8" fmla="*/ 390946 w 406001"/>
                <a:gd name="connsiteY8" fmla="*/ 20537 h 125183"/>
                <a:gd name="connsiteX9" fmla="*/ 407356 w 406001"/>
                <a:gd name="connsiteY9" fmla="*/ 111887 h 12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001" h="125183">
                  <a:moveTo>
                    <a:pt x="407356" y="111887"/>
                  </a:moveTo>
                  <a:cubicBezTo>
                    <a:pt x="361376" y="108369"/>
                    <a:pt x="315058" y="112903"/>
                    <a:pt x="269247" y="118011"/>
                  </a:cubicBezTo>
                  <a:cubicBezTo>
                    <a:pt x="209734" y="124643"/>
                    <a:pt x="149545" y="132661"/>
                    <a:pt x="89625" y="125793"/>
                  </a:cubicBezTo>
                  <a:cubicBezTo>
                    <a:pt x="65671" y="123053"/>
                    <a:pt x="43476" y="118587"/>
                    <a:pt x="21654" y="110805"/>
                  </a:cubicBezTo>
                  <a:cubicBezTo>
                    <a:pt x="9474" y="75821"/>
                    <a:pt x="2030" y="38638"/>
                    <a:pt x="0" y="0"/>
                  </a:cubicBezTo>
                  <a:cubicBezTo>
                    <a:pt x="14245" y="6598"/>
                    <a:pt x="28082" y="14312"/>
                    <a:pt x="42123" y="21180"/>
                  </a:cubicBezTo>
                  <a:cubicBezTo>
                    <a:pt x="62761" y="31330"/>
                    <a:pt x="92196" y="35525"/>
                    <a:pt x="117876" y="36642"/>
                  </a:cubicBezTo>
                  <a:cubicBezTo>
                    <a:pt x="174920" y="39111"/>
                    <a:pt x="231625" y="30518"/>
                    <a:pt x="288228" y="24597"/>
                  </a:cubicBezTo>
                  <a:cubicBezTo>
                    <a:pt x="322907" y="20943"/>
                    <a:pt x="356909" y="19319"/>
                    <a:pt x="390946" y="20537"/>
                  </a:cubicBezTo>
                  <a:cubicBezTo>
                    <a:pt x="398153" y="53254"/>
                    <a:pt x="403566" y="83603"/>
                    <a:pt x="407356" y="111887"/>
                  </a:cubicBezTo>
                  <a:close/>
                </a:path>
              </a:pathLst>
            </a:custGeom>
            <a:solidFill>
              <a:srgbClr val="EF6B11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35A1CB5C-F468-4F38-8CE3-A7C08B53FAD1}"/>
                </a:ext>
              </a:extLst>
            </p:cNvPr>
            <p:cNvSpPr/>
            <p:nvPr/>
          </p:nvSpPr>
          <p:spPr>
            <a:xfrm>
              <a:off x="11852511" y="6773213"/>
              <a:ext cx="412769" cy="135334"/>
            </a:xfrm>
            <a:custGeom>
              <a:avLst/>
              <a:gdLst>
                <a:gd name="connsiteX0" fmla="*/ 414765 w 412768"/>
                <a:gd name="connsiteY0" fmla="*/ 0 h 135333"/>
                <a:gd name="connsiteX1" fmla="*/ 397950 w 412768"/>
                <a:gd name="connsiteY1" fmla="*/ 103192 h 135333"/>
                <a:gd name="connsiteX2" fmla="*/ 234669 w 412768"/>
                <a:gd name="connsiteY2" fmla="*/ 135842 h 135333"/>
                <a:gd name="connsiteX3" fmla="*/ 48348 w 412768"/>
                <a:gd name="connsiteY3" fmla="*/ 124067 h 135333"/>
                <a:gd name="connsiteX4" fmla="*/ 16410 w 412768"/>
                <a:gd name="connsiteY4" fmla="*/ 120244 h 135333"/>
                <a:gd name="connsiteX5" fmla="*/ 0 w 412768"/>
                <a:gd name="connsiteY5" fmla="*/ 28894 h 135333"/>
                <a:gd name="connsiteX6" fmla="*/ 75686 w 412768"/>
                <a:gd name="connsiteY6" fmla="*/ 36506 h 135333"/>
                <a:gd name="connsiteX7" fmla="*/ 241131 w 412768"/>
                <a:gd name="connsiteY7" fmla="*/ 43781 h 135333"/>
                <a:gd name="connsiteX8" fmla="*/ 398592 w 412768"/>
                <a:gd name="connsiteY8" fmla="*/ 5041 h 135333"/>
                <a:gd name="connsiteX9" fmla="*/ 414765 w 412768"/>
                <a:gd name="connsiteY9" fmla="*/ 0 h 13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768" h="135333">
                  <a:moveTo>
                    <a:pt x="414765" y="0"/>
                  </a:moveTo>
                  <a:cubicBezTo>
                    <a:pt x="413648" y="35762"/>
                    <a:pt x="407863" y="70374"/>
                    <a:pt x="397950" y="103192"/>
                  </a:cubicBezTo>
                  <a:cubicBezTo>
                    <a:pt x="345474" y="121293"/>
                    <a:pt x="289547" y="129988"/>
                    <a:pt x="234669" y="135842"/>
                  </a:cubicBezTo>
                  <a:cubicBezTo>
                    <a:pt x="170995" y="142608"/>
                    <a:pt x="111042" y="134488"/>
                    <a:pt x="48348" y="124067"/>
                  </a:cubicBezTo>
                  <a:cubicBezTo>
                    <a:pt x="37725" y="122308"/>
                    <a:pt x="27067" y="121056"/>
                    <a:pt x="16410" y="120244"/>
                  </a:cubicBezTo>
                  <a:cubicBezTo>
                    <a:pt x="12620" y="91959"/>
                    <a:pt x="7207" y="61611"/>
                    <a:pt x="0" y="28894"/>
                  </a:cubicBezTo>
                  <a:cubicBezTo>
                    <a:pt x="25105" y="29740"/>
                    <a:pt x="50243" y="32176"/>
                    <a:pt x="75686" y="36506"/>
                  </a:cubicBezTo>
                  <a:cubicBezTo>
                    <a:pt x="131579" y="45980"/>
                    <a:pt x="184426" y="50344"/>
                    <a:pt x="241131" y="43781"/>
                  </a:cubicBezTo>
                  <a:cubicBezTo>
                    <a:pt x="293472" y="37724"/>
                    <a:pt x="350887" y="28319"/>
                    <a:pt x="398592" y="5041"/>
                  </a:cubicBezTo>
                  <a:cubicBezTo>
                    <a:pt x="403803" y="2470"/>
                    <a:pt x="409284" y="778"/>
                    <a:pt x="414765" y="0"/>
                  </a:cubicBezTo>
                  <a:close/>
                </a:path>
              </a:pathLst>
            </a:custGeom>
            <a:solidFill>
              <a:srgbClr val="FF791F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1EB2F1E3-CDD6-4E60-BA44-4F0D01260248}"/>
                </a:ext>
              </a:extLst>
            </p:cNvPr>
            <p:cNvSpPr/>
            <p:nvPr/>
          </p:nvSpPr>
          <p:spPr>
            <a:xfrm>
              <a:off x="11518981" y="6968534"/>
              <a:ext cx="355252" cy="84584"/>
            </a:xfrm>
            <a:custGeom>
              <a:avLst/>
              <a:gdLst>
                <a:gd name="connsiteX0" fmla="*/ 356571 w 355251"/>
                <a:gd name="connsiteY0" fmla="*/ 22939 h 84583"/>
                <a:gd name="connsiteX1" fmla="*/ 352104 w 355251"/>
                <a:gd name="connsiteY1" fmla="*/ 83907 h 84583"/>
                <a:gd name="connsiteX2" fmla="*/ 163788 w 355251"/>
                <a:gd name="connsiteY2" fmla="*/ 80016 h 84583"/>
                <a:gd name="connsiteX3" fmla="*/ 70915 w 355251"/>
                <a:gd name="connsiteY3" fmla="*/ 63641 h 84583"/>
                <a:gd name="connsiteX4" fmla="*/ 45709 w 355251"/>
                <a:gd name="connsiteY4" fmla="*/ 61509 h 84583"/>
                <a:gd name="connsiteX5" fmla="*/ 0 w 355251"/>
                <a:gd name="connsiteY5" fmla="*/ 0 h 84583"/>
                <a:gd name="connsiteX6" fmla="*/ 85159 w 355251"/>
                <a:gd name="connsiteY6" fmla="*/ 4635 h 84583"/>
                <a:gd name="connsiteX7" fmla="*/ 173464 w 355251"/>
                <a:gd name="connsiteY7" fmla="*/ 20266 h 84583"/>
                <a:gd name="connsiteX8" fmla="*/ 356571 w 355251"/>
                <a:gd name="connsiteY8" fmla="*/ 22939 h 8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251" h="84583">
                  <a:moveTo>
                    <a:pt x="356571" y="22939"/>
                  </a:moveTo>
                  <a:cubicBezTo>
                    <a:pt x="356368" y="44626"/>
                    <a:pt x="354845" y="64859"/>
                    <a:pt x="352104" y="83907"/>
                  </a:cubicBezTo>
                  <a:cubicBezTo>
                    <a:pt x="289276" y="85091"/>
                    <a:pt x="226312" y="87832"/>
                    <a:pt x="163788" y="80016"/>
                  </a:cubicBezTo>
                  <a:cubicBezTo>
                    <a:pt x="132525" y="76091"/>
                    <a:pt x="102109" y="67701"/>
                    <a:pt x="70915" y="63641"/>
                  </a:cubicBezTo>
                  <a:cubicBezTo>
                    <a:pt x="62524" y="62524"/>
                    <a:pt x="54134" y="61915"/>
                    <a:pt x="45709" y="61509"/>
                  </a:cubicBezTo>
                  <a:cubicBezTo>
                    <a:pt x="28589" y="42563"/>
                    <a:pt x="13262" y="21958"/>
                    <a:pt x="0" y="0"/>
                  </a:cubicBezTo>
                  <a:cubicBezTo>
                    <a:pt x="28318" y="2673"/>
                    <a:pt x="56873" y="541"/>
                    <a:pt x="85159" y="4635"/>
                  </a:cubicBezTo>
                  <a:cubicBezTo>
                    <a:pt x="114797" y="8898"/>
                    <a:pt x="143691" y="16951"/>
                    <a:pt x="173464" y="20266"/>
                  </a:cubicBezTo>
                  <a:cubicBezTo>
                    <a:pt x="234263" y="26965"/>
                    <a:pt x="295535" y="24022"/>
                    <a:pt x="356571" y="22939"/>
                  </a:cubicBezTo>
                  <a:close/>
                </a:path>
              </a:pathLst>
            </a:custGeom>
            <a:solidFill>
              <a:srgbClr val="EF6B11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71F0EA89-FFD7-46A3-96BC-1D26A1626D05}"/>
                </a:ext>
              </a:extLst>
            </p:cNvPr>
            <p:cNvSpPr/>
            <p:nvPr/>
          </p:nvSpPr>
          <p:spPr>
            <a:xfrm>
              <a:off x="11871086" y="6942854"/>
              <a:ext cx="351868" cy="111650"/>
            </a:xfrm>
            <a:custGeom>
              <a:avLst/>
              <a:gdLst>
                <a:gd name="connsiteX0" fmla="*/ 352714 w 351868"/>
                <a:gd name="connsiteY0" fmla="*/ 0 h 111650"/>
                <a:gd name="connsiteX1" fmla="*/ 308697 w 351868"/>
                <a:gd name="connsiteY1" fmla="*/ 68344 h 111650"/>
                <a:gd name="connsiteX2" fmla="*/ 282408 w 351868"/>
                <a:gd name="connsiteY2" fmla="*/ 72539 h 111650"/>
                <a:gd name="connsiteX3" fmla="*/ 232842 w 351868"/>
                <a:gd name="connsiteY3" fmla="*/ 80456 h 111650"/>
                <a:gd name="connsiteX4" fmla="*/ 192547 w 351868"/>
                <a:gd name="connsiteY4" fmla="*/ 89117 h 111650"/>
                <a:gd name="connsiteX5" fmla="*/ 154924 w 351868"/>
                <a:gd name="connsiteY5" fmla="*/ 110636 h 111650"/>
                <a:gd name="connsiteX6" fmla="*/ 107692 w 351868"/>
                <a:gd name="connsiteY6" fmla="*/ 111414 h 111650"/>
                <a:gd name="connsiteX7" fmla="*/ 9981 w 351868"/>
                <a:gd name="connsiteY7" fmla="*/ 109417 h 111650"/>
                <a:gd name="connsiteX8" fmla="*/ 0 w 351868"/>
                <a:gd name="connsiteY8" fmla="*/ 109586 h 111650"/>
                <a:gd name="connsiteX9" fmla="*/ 4466 w 351868"/>
                <a:gd name="connsiteY9" fmla="*/ 48619 h 111650"/>
                <a:gd name="connsiteX10" fmla="*/ 9981 w 351868"/>
                <a:gd name="connsiteY10" fmla="*/ 48517 h 111650"/>
                <a:gd name="connsiteX11" fmla="*/ 104444 w 351868"/>
                <a:gd name="connsiteY11" fmla="*/ 50277 h 111650"/>
                <a:gd name="connsiteX12" fmla="*/ 141763 w 351868"/>
                <a:gd name="connsiteY12" fmla="*/ 50547 h 111650"/>
                <a:gd name="connsiteX13" fmla="*/ 159390 w 351868"/>
                <a:gd name="connsiteY13" fmla="*/ 37826 h 111650"/>
                <a:gd name="connsiteX14" fmla="*/ 181753 w 351868"/>
                <a:gd name="connsiteY14" fmla="*/ 28285 h 111650"/>
                <a:gd name="connsiteX15" fmla="*/ 269552 w 351868"/>
                <a:gd name="connsiteY15" fmla="*/ 13297 h 111650"/>
                <a:gd name="connsiteX16" fmla="*/ 352714 w 351868"/>
                <a:gd name="connsiteY16" fmla="*/ 0 h 11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1868" h="111650">
                  <a:moveTo>
                    <a:pt x="352714" y="0"/>
                  </a:moveTo>
                  <a:cubicBezTo>
                    <a:pt x="340331" y="24326"/>
                    <a:pt x="325580" y="47198"/>
                    <a:pt x="308697" y="68344"/>
                  </a:cubicBezTo>
                  <a:cubicBezTo>
                    <a:pt x="299934" y="69731"/>
                    <a:pt x="291171" y="71152"/>
                    <a:pt x="282408" y="72539"/>
                  </a:cubicBezTo>
                  <a:cubicBezTo>
                    <a:pt x="265898" y="75178"/>
                    <a:pt x="249353" y="77817"/>
                    <a:pt x="232842" y="80456"/>
                  </a:cubicBezTo>
                  <a:cubicBezTo>
                    <a:pt x="219816" y="82554"/>
                    <a:pt x="204490" y="83196"/>
                    <a:pt x="192547" y="89117"/>
                  </a:cubicBezTo>
                  <a:cubicBezTo>
                    <a:pt x="179148" y="95783"/>
                    <a:pt x="170047" y="106542"/>
                    <a:pt x="154924" y="110636"/>
                  </a:cubicBezTo>
                  <a:cubicBezTo>
                    <a:pt x="139361" y="114831"/>
                    <a:pt x="123424" y="112598"/>
                    <a:pt x="107692" y="111414"/>
                  </a:cubicBezTo>
                  <a:cubicBezTo>
                    <a:pt x="75178" y="108978"/>
                    <a:pt x="42529" y="108876"/>
                    <a:pt x="9981" y="109417"/>
                  </a:cubicBezTo>
                  <a:cubicBezTo>
                    <a:pt x="6665" y="109485"/>
                    <a:pt x="3316" y="109519"/>
                    <a:pt x="0" y="109586"/>
                  </a:cubicBezTo>
                  <a:cubicBezTo>
                    <a:pt x="2741" y="90538"/>
                    <a:pt x="4263" y="70306"/>
                    <a:pt x="4466" y="48619"/>
                  </a:cubicBezTo>
                  <a:cubicBezTo>
                    <a:pt x="6293" y="48585"/>
                    <a:pt x="8154" y="48551"/>
                    <a:pt x="9981" y="48517"/>
                  </a:cubicBezTo>
                  <a:cubicBezTo>
                    <a:pt x="41446" y="48010"/>
                    <a:pt x="73013" y="48044"/>
                    <a:pt x="104444" y="50277"/>
                  </a:cubicBezTo>
                  <a:cubicBezTo>
                    <a:pt x="115981" y="51088"/>
                    <a:pt x="130801" y="55284"/>
                    <a:pt x="141763" y="50547"/>
                  </a:cubicBezTo>
                  <a:cubicBezTo>
                    <a:pt x="148225" y="47739"/>
                    <a:pt x="153367" y="41446"/>
                    <a:pt x="159390" y="37826"/>
                  </a:cubicBezTo>
                  <a:cubicBezTo>
                    <a:pt x="166258" y="33766"/>
                    <a:pt x="174107" y="30619"/>
                    <a:pt x="181753" y="28285"/>
                  </a:cubicBezTo>
                  <a:cubicBezTo>
                    <a:pt x="209666" y="19826"/>
                    <a:pt x="240726" y="17898"/>
                    <a:pt x="269552" y="13297"/>
                  </a:cubicBezTo>
                  <a:lnTo>
                    <a:pt x="352714" y="0"/>
                  </a:lnTo>
                  <a:close/>
                </a:path>
              </a:pathLst>
            </a:custGeom>
            <a:solidFill>
              <a:srgbClr val="FF791F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C1F7F31C-4425-4741-90E5-88CC50D68EB2}"/>
                </a:ext>
              </a:extLst>
            </p:cNvPr>
            <p:cNvSpPr/>
            <p:nvPr/>
          </p:nvSpPr>
          <p:spPr>
            <a:xfrm>
              <a:off x="11644131" y="7077983"/>
              <a:ext cx="219918" cy="64284"/>
            </a:xfrm>
            <a:custGeom>
              <a:avLst/>
              <a:gdLst>
                <a:gd name="connsiteX0" fmla="*/ 221169 w 219917"/>
                <a:gd name="connsiteY0" fmla="*/ 5924 h 64283"/>
                <a:gd name="connsiteX1" fmla="*/ 202256 w 219917"/>
                <a:gd name="connsiteY1" fmla="*/ 64253 h 64283"/>
                <a:gd name="connsiteX2" fmla="*/ 191159 w 219917"/>
                <a:gd name="connsiteY2" fmla="*/ 62899 h 64283"/>
                <a:gd name="connsiteX3" fmla="*/ 93177 w 219917"/>
                <a:gd name="connsiteY3" fmla="*/ 64963 h 64283"/>
                <a:gd name="connsiteX4" fmla="*/ 0 w 219917"/>
                <a:gd name="connsiteY4" fmla="*/ 19998 h 64283"/>
                <a:gd name="connsiteX5" fmla="*/ 10218 w 219917"/>
                <a:gd name="connsiteY5" fmla="*/ 15600 h 64283"/>
                <a:gd name="connsiteX6" fmla="*/ 191159 w 219917"/>
                <a:gd name="connsiteY6" fmla="*/ 1999 h 64283"/>
                <a:gd name="connsiteX7" fmla="*/ 221169 w 219917"/>
                <a:gd name="connsiteY7" fmla="*/ 5924 h 6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917" h="64283">
                  <a:moveTo>
                    <a:pt x="221169" y="5924"/>
                  </a:moveTo>
                  <a:cubicBezTo>
                    <a:pt x="216433" y="26664"/>
                    <a:pt x="210072" y="45982"/>
                    <a:pt x="202256" y="64253"/>
                  </a:cubicBezTo>
                  <a:cubicBezTo>
                    <a:pt x="198569" y="63745"/>
                    <a:pt x="194880" y="63305"/>
                    <a:pt x="191159" y="62899"/>
                  </a:cubicBezTo>
                  <a:cubicBezTo>
                    <a:pt x="157867" y="59245"/>
                    <a:pt x="125522" y="61140"/>
                    <a:pt x="93177" y="64963"/>
                  </a:cubicBezTo>
                  <a:cubicBezTo>
                    <a:pt x="59987" y="54001"/>
                    <a:pt x="28725" y="38810"/>
                    <a:pt x="0" y="19998"/>
                  </a:cubicBezTo>
                  <a:cubicBezTo>
                    <a:pt x="2943" y="17732"/>
                    <a:pt x="6394" y="16175"/>
                    <a:pt x="10218" y="15600"/>
                  </a:cubicBezTo>
                  <a:cubicBezTo>
                    <a:pt x="70678" y="6871"/>
                    <a:pt x="129886" y="-4700"/>
                    <a:pt x="191159" y="1999"/>
                  </a:cubicBezTo>
                  <a:cubicBezTo>
                    <a:pt x="201208" y="3082"/>
                    <a:pt x="211188" y="4401"/>
                    <a:pt x="221169" y="5924"/>
                  </a:cubicBezTo>
                  <a:close/>
                </a:path>
              </a:pathLst>
            </a:custGeom>
            <a:solidFill>
              <a:srgbClr val="EF6B11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0AC38552-7F0E-4FC8-8189-836BE7A1CFA1}"/>
                </a:ext>
              </a:extLst>
            </p:cNvPr>
            <p:cNvSpPr/>
            <p:nvPr/>
          </p:nvSpPr>
          <p:spPr>
            <a:xfrm>
              <a:off x="11846387" y="7083906"/>
              <a:ext cx="182701" cy="71050"/>
            </a:xfrm>
            <a:custGeom>
              <a:avLst/>
              <a:gdLst>
                <a:gd name="connsiteX0" fmla="*/ 183446 w 182700"/>
                <a:gd name="connsiteY0" fmla="*/ 43984 h 71050"/>
                <a:gd name="connsiteX1" fmla="*/ 83637 w 182700"/>
                <a:gd name="connsiteY1" fmla="*/ 74095 h 71050"/>
                <a:gd name="connsiteX2" fmla="*/ 0 w 182700"/>
                <a:gd name="connsiteY2" fmla="*/ 58329 h 71050"/>
                <a:gd name="connsiteX3" fmla="*/ 18913 w 182700"/>
                <a:gd name="connsiteY3" fmla="*/ 0 h 71050"/>
                <a:gd name="connsiteX4" fmla="*/ 165852 w 182700"/>
                <a:gd name="connsiteY4" fmla="*/ 31702 h 71050"/>
                <a:gd name="connsiteX5" fmla="*/ 183446 w 182700"/>
                <a:gd name="connsiteY5" fmla="*/ 43984 h 7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700" h="71050">
                  <a:moveTo>
                    <a:pt x="183446" y="43984"/>
                  </a:moveTo>
                  <a:cubicBezTo>
                    <a:pt x="152116" y="58126"/>
                    <a:pt x="118620" y="68377"/>
                    <a:pt x="83637" y="74095"/>
                  </a:cubicBezTo>
                  <a:cubicBezTo>
                    <a:pt x="55961" y="67633"/>
                    <a:pt x="28116" y="61983"/>
                    <a:pt x="0" y="58329"/>
                  </a:cubicBezTo>
                  <a:cubicBezTo>
                    <a:pt x="7816" y="40059"/>
                    <a:pt x="14177" y="20740"/>
                    <a:pt x="18913" y="0"/>
                  </a:cubicBezTo>
                  <a:cubicBezTo>
                    <a:pt x="68513" y="7443"/>
                    <a:pt x="117200" y="19387"/>
                    <a:pt x="165852" y="31702"/>
                  </a:cubicBezTo>
                  <a:cubicBezTo>
                    <a:pt x="174209" y="33833"/>
                    <a:pt x="179961" y="38333"/>
                    <a:pt x="183446" y="43984"/>
                  </a:cubicBezTo>
                  <a:close/>
                </a:path>
              </a:pathLst>
            </a:custGeom>
            <a:solidFill>
              <a:srgbClr val="FF791F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CFF270A3-F84A-4FB5-BDF9-99D5EA78DE45}"/>
              </a:ext>
            </a:extLst>
          </p:cNvPr>
          <p:cNvGrpSpPr/>
          <p:nvPr/>
        </p:nvGrpSpPr>
        <p:grpSpPr>
          <a:xfrm>
            <a:off x="7102515" y="1368716"/>
            <a:ext cx="1462011" cy="1461174"/>
            <a:chOff x="10740405" y="5163788"/>
            <a:chExt cx="717681" cy="717270"/>
          </a:xfrm>
          <a:effectLst>
            <a:outerShdw blurRad="1270000" sx="102000" sy="102000" algn="ctr" rotWithShape="0">
              <a:schemeClr val="accent4">
                <a:lumMod val="75000"/>
              </a:schemeClr>
            </a:outerShdw>
          </a:effectLst>
        </p:grpSpPr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70E4007E-8452-4F27-B390-188E1D580F15}"/>
                </a:ext>
              </a:extLst>
            </p:cNvPr>
            <p:cNvSpPr/>
            <p:nvPr/>
          </p:nvSpPr>
          <p:spPr>
            <a:xfrm>
              <a:off x="10967500" y="5165006"/>
              <a:ext cx="490586" cy="710503"/>
            </a:xfrm>
            <a:custGeom>
              <a:avLst/>
              <a:gdLst>
                <a:gd name="connsiteX0" fmla="*/ 492983 w 490585"/>
                <a:gd name="connsiteY0" fmla="*/ 358838 h 710503"/>
                <a:gd name="connsiteX1" fmla="*/ 196770 w 490585"/>
                <a:gd name="connsiteY1" fmla="*/ 713244 h 710503"/>
                <a:gd name="connsiteX2" fmla="*/ 73075 w 490585"/>
                <a:gd name="connsiteY2" fmla="*/ 587857 h 710503"/>
                <a:gd name="connsiteX3" fmla="*/ 259667 w 490585"/>
                <a:gd name="connsiteY3" fmla="*/ 394735 h 710503"/>
                <a:gd name="connsiteX4" fmla="*/ 9772 w 490585"/>
                <a:gd name="connsiteY4" fmla="*/ 212982 h 710503"/>
                <a:gd name="connsiteX5" fmla="*/ 162362 w 490585"/>
                <a:gd name="connsiteY5" fmla="*/ 0 h 710503"/>
                <a:gd name="connsiteX6" fmla="*/ 492983 w 490585"/>
                <a:gd name="connsiteY6" fmla="*/ 358838 h 71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585" h="710503">
                  <a:moveTo>
                    <a:pt x="492983" y="358838"/>
                  </a:moveTo>
                  <a:cubicBezTo>
                    <a:pt x="492983" y="535889"/>
                    <a:pt x="365193" y="683132"/>
                    <a:pt x="196770" y="713244"/>
                  </a:cubicBezTo>
                  <a:cubicBezTo>
                    <a:pt x="196770" y="713244"/>
                    <a:pt x="55211" y="651159"/>
                    <a:pt x="73075" y="587857"/>
                  </a:cubicBezTo>
                  <a:cubicBezTo>
                    <a:pt x="90905" y="524554"/>
                    <a:pt x="274282" y="479116"/>
                    <a:pt x="259667" y="394735"/>
                  </a:cubicBezTo>
                  <a:cubicBezTo>
                    <a:pt x="245084" y="310355"/>
                    <a:pt x="66579" y="289242"/>
                    <a:pt x="9772" y="212982"/>
                  </a:cubicBezTo>
                  <a:cubicBezTo>
                    <a:pt x="-47034" y="136721"/>
                    <a:pt x="162362" y="0"/>
                    <a:pt x="162362" y="0"/>
                  </a:cubicBezTo>
                  <a:cubicBezTo>
                    <a:pt x="347465" y="14954"/>
                    <a:pt x="492983" y="169912"/>
                    <a:pt x="492983" y="358838"/>
                  </a:cubicBezTo>
                  <a:close/>
                </a:path>
              </a:pathLst>
            </a:custGeom>
            <a:solidFill>
              <a:srgbClr val="8648FF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8BF7DA4A-F512-4934-A9C9-9DF8C9B2FDED}"/>
                </a:ext>
              </a:extLst>
            </p:cNvPr>
            <p:cNvSpPr/>
            <p:nvPr/>
          </p:nvSpPr>
          <p:spPr>
            <a:xfrm>
              <a:off x="10740405" y="5163788"/>
              <a:ext cx="487202" cy="717270"/>
            </a:xfrm>
            <a:custGeom>
              <a:avLst/>
              <a:gdLst>
                <a:gd name="connsiteX0" fmla="*/ 300171 w 487202"/>
                <a:gd name="connsiteY0" fmla="*/ 589075 h 717269"/>
                <a:gd name="connsiteX1" fmla="*/ 423866 w 487202"/>
                <a:gd name="connsiteY1" fmla="*/ 714462 h 717269"/>
                <a:gd name="connsiteX2" fmla="*/ 360022 w 487202"/>
                <a:gd name="connsiteY2" fmla="*/ 720112 h 717269"/>
                <a:gd name="connsiteX3" fmla="*/ 0 w 487202"/>
                <a:gd name="connsiteY3" fmla="*/ 360056 h 717269"/>
                <a:gd name="connsiteX4" fmla="*/ 360022 w 487202"/>
                <a:gd name="connsiteY4" fmla="*/ 0 h 717269"/>
                <a:gd name="connsiteX5" fmla="*/ 389458 w 487202"/>
                <a:gd name="connsiteY5" fmla="*/ 1218 h 717269"/>
                <a:gd name="connsiteX6" fmla="*/ 236868 w 487202"/>
                <a:gd name="connsiteY6" fmla="*/ 214200 h 717269"/>
                <a:gd name="connsiteX7" fmla="*/ 486763 w 487202"/>
                <a:gd name="connsiteY7" fmla="*/ 395953 h 717269"/>
                <a:gd name="connsiteX8" fmla="*/ 300171 w 487202"/>
                <a:gd name="connsiteY8" fmla="*/ 589075 h 71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202" h="717269">
                  <a:moveTo>
                    <a:pt x="300171" y="589075"/>
                  </a:moveTo>
                  <a:cubicBezTo>
                    <a:pt x="282306" y="652377"/>
                    <a:pt x="423866" y="714462"/>
                    <a:pt x="423866" y="714462"/>
                  </a:cubicBezTo>
                  <a:cubicBezTo>
                    <a:pt x="403160" y="718183"/>
                    <a:pt x="381811" y="720112"/>
                    <a:pt x="360022" y="720112"/>
                  </a:cubicBezTo>
                  <a:cubicBezTo>
                    <a:pt x="161182" y="720112"/>
                    <a:pt x="0" y="558895"/>
                    <a:pt x="0" y="360056"/>
                  </a:cubicBezTo>
                  <a:cubicBezTo>
                    <a:pt x="0" y="161217"/>
                    <a:pt x="161182" y="0"/>
                    <a:pt x="360022" y="0"/>
                  </a:cubicBezTo>
                  <a:cubicBezTo>
                    <a:pt x="369936" y="0"/>
                    <a:pt x="379747" y="406"/>
                    <a:pt x="389458" y="1218"/>
                  </a:cubicBezTo>
                  <a:cubicBezTo>
                    <a:pt x="389458" y="1218"/>
                    <a:pt x="180062" y="137939"/>
                    <a:pt x="236868" y="214200"/>
                  </a:cubicBezTo>
                  <a:cubicBezTo>
                    <a:pt x="293675" y="290460"/>
                    <a:pt x="472180" y="311573"/>
                    <a:pt x="486763" y="395953"/>
                  </a:cubicBezTo>
                  <a:cubicBezTo>
                    <a:pt x="501378" y="480334"/>
                    <a:pt x="318001" y="525772"/>
                    <a:pt x="300171" y="589075"/>
                  </a:cubicBezTo>
                  <a:close/>
                </a:path>
              </a:pathLst>
            </a:custGeom>
            <a:solidFill>
              <a:srgbClr val="751DFF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CCA6172A-9607-45B9-B26D-144FF5116BE8}"/>
                </a:ext>
              </a:extLst>
            </p:cNvPr>
            <p:cNvSpPr/>
            <p:nvPr/>
          </p:nvSpPr>
          <p:spPr>
            <a:xfrm>
              <a:off x="10797109" y="5364489"/>
              <a:ext cx="135334" cy="135334"/>
            </a:xfrm>
            <a:custGeom>
              <a:avLst/>
              <a:gdLst>
                <a:gd name="connsiteX0" fmla="*/ 136552 w 135333"/>
                <a:gd name="connsiteY0" fmla="*/ 68276 h 135333"/>
                <a:gd name="connsiteX1" fmla="*/ 68277 w 135333"/>
                <a:gd name="connsiteY1" fmla="*/ 136552 h 135333"/>
                <a:gd name="connsiteX2" fmla="*/ 1 w 135333"/>
                <a:gd name="connsiteY2" fmla="*/ 68276 h 135333"/>
                <a:gd name="connsiteX3" fmla="*/ 68277 w 135333"/>
                <a:gd name="connsiteY3" fmla="*/ 0 h 135333"/>
                <a:gd name="connsiteX4" fmla="*/ 136552 w 135333"/>
                <a:gd name="connsiteY4" fmla="*/ 68276 h 13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33" h="135333">
                  <a:moveTo>
                    <a:pt x="136552" y="68276"/>
                  </a:moveTo>
                  <a:cubicBezTo>
                    <a:pt x="136552" y="105984"/>
                    <a:pt x="105984" y="136552"/>
                    <a:pt x="68277" y="136552"/>
                  </a:cubicBezTo>
                  <a:cubicBezTo>
                    <a:pt x="30569" y="136552"/>
                    <a:pt x="1" y="105984"/>
                    <a:pt x="1" y="68276"/>
                  </a:cubicBezTo>
                  <a:cubicBezTo>
                    <a:pt x="1" y="30568"/>
                    <a:pt x="30569" y="0"/>
                    <a:pt x="68277" y="0"/>
                  </a:cubicBezTo>
                  <a:cubicBezTo>
                    <a:pt x="105984" y="0"/>
                    <a:pt x="136552" y="30568"/>
                    <a:pt x="136552" y="68276"/>
                  </a:cubicBezTo>
                  <a:close/>
                </a:path>
              </a:pathLst>
            </a:custGeom>
            <a:solidFill>
              <a:srgbClr val="8648FF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60A8E3B6-58FD-45C7-83D2-EC1E98470B96}"/>
                </a:ext>
              </a:extLst>
            </p:cNvPr>
            <p:cNvSpPr/>
            <p:nvPr/>
          </p:nvSpPr>
          <p:spPr>
            <a:xfrm>
              <a:off x="10950443" y="5471166"/>
              <a:ext cx="206384" cy="206384"/>
            </a:xfrm>
            <a:custGeom>
              <a:avLst/>
              <a:gdLst>
                <a:gd name="connsiteX0" fmla="*/ 207670 w 206384"/>
                <a:gd name="connsiteY0" fmla="*/ 103835 h 206384"/>
                <a:gd name="connsiteX1" fmla="*/ 103835 w 206384"/>
                <a:gd name="connsiteY1" fmla="*/ 207670 h 206384"/>
                <a:gd name="connsiteX2" fmla="*/ 0 w 206384"/>
                <a:gd name="connsiteY2" fmla="*/ 103835 h 206384"/>
                <a:gd name="connsiteX3" fmla="*/ 103835 w 206384"/>
                <a:gd name="connsiteY3" fmla="*/ 0 h 206384"/>
                <a:gd name="connsiteX4" fmla="*/ 207670 w 206384"/>
                <a:gd name="connsiteY4" fmla="*/ 103835 h 20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84" h="206384">
                  <a:moveTo>
                    <a:pt x="207670" y="103835"/>
                  </a:moveTo>
                  <a:cubicBezTo>
                    <a:pt x="207670" y="161181"/>
                    <a:pt x="161181" y="207670"/>
                    <a:pt x="103835" y="207670"/>
                  </a:cubicBezTo>
                  <a:cubicBezTo>
                    <a:pt x="46488" y="207670"/>
                    <a:pt x="0" y="161181"/>
                    <a:pt x="0" y="103835"/>
                  </a:cubicBezTo>
                  <a:cubicBezTo>
                    <a:pt x="0" y="46488"/>
                    <a:pt x="46489" y="0"/>
                    <a:pt x="103835" y="0"/>
                  </a:cubicBezTo>
                  <a:cubicBezTo>
                    <a:pt x="161182" y="0"/>
                    <a:pt x="207670" y="46488"/>
                    <a:pt x="207670" y="103835"/>
                  </a:cubicBezTo>
                  <a:close/>
                </a:path>
              </a:pathLst>
            </a:custGeom>
            <a:solidFill>
              <a:srgbClr val="8648FF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A3C520DB-97A1-47E3-9F65-2508C7CEB902}"/>
                </a:ext>
              </a:extLst>
            </p:cNvPr>
            <p:cNvSpPr/>
            <p:nvPr/>
          </p:nvSpPr>
          <p:spPr>
            <a:xfrm>
              <a:off x="11246790" y="5407423"/>
              <a:ext cx="108267" cy="108267"/>
            </a:xfrm>
            <a:custGeom>
              <a:avLst/>
              <a:gdLst>
                <a:gd name="connsiteX0" fmla="*/ 110838 w 108267"/>
                <a:gd name="connsiteY0" fmla="*/ 55419 h 108267"/>
                <a:gd name="connsiteX1" fmla="*/ 55419 w 108267"/>
                <a:gd name="connsiteY1" fmla="*/ 110839 h 108267"/>
                <a:gd name="connsiteX2" fmla="*/ 1 w 108267"/>
                <a:gd name="connsiteY2" fmla="*/ 55419 h 108267"/>
                <a:gd name="connsiteX3" fmla="*/ 55419 w 108267"/>
                <a:gd name="connsiteY3" fmla="*/ 0 h 108267"/>
                <a:gd name="connsiteX4" fmla="*/ 110838 w 108267"/>
                <a:gd name="connsiteY4" fmla="*/ 55419 h 1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267" h="108267">
                  <a:moveTo>
                    <a:pt x="110838" y="55419"/>
                  </a:moveTo>
                  <a:cubicBezTo>
                    <a:pt x="110838" y="86026"/>
                    <a:pt x="86026" y="110839"/>
                    <a:pt x="55419" y="110839"/>
                  </a:cubicBezTo>
                  <a:cubicBezTo>
                    <a:pt x="24812" y="110839"/>
                    <a:pt x="1" y="86026"/>
                    <a:pt x="1" y="55419"/>
                  </a:cubicBezTo>
                  <a:cubicBezTo>
                    <a:pt x="1" y="24812"/>
                    <a:pt x="24812" y="0"/>
                    <a:pt x="55419" y="0"/>
                  </a:cubicBezTo>
                  <a:cubicBezTo>
                    <a:pt x="86026" y="0"/>
                    <a:pt x="110838" y="24812"/>
                    <a:pt x="110838" y="55419"/>
                  </a:cubicBezTo>
                  <a:close/>
                </a:path>
              </a:pathLst>
            </a:custGeom>
            <a:solidFill>
              <a:srgbClr val="751DFF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BC4C07B3-11DC-4E2D-9AA2-E9CDB189D14A}"/>
                </a:ext>
              </a:extLst>
            </p:cNvPr>
            <p:cNvSpPr/>
            <p:nvPr/>
          </p:nvSpPr>
          <p:spPr>
            <a:xfrm>
              <a:off x="11133414" y="5726676"/>
              <a:ext cx="77817" cy="77817"/>
            </a:xfrm>
            <a:custGeom>
              <a:avLst/>
              <a:gdLst>
                <a:gd name="connsiteX0" fmla="*/ 78359 w 77817"/>
                <a:gd name="connsiteY0" fmla="*/ 39179 h 77817"/>
                <a:gd name="connsiteX1" fmla="*/ 39179 w 77817"/>
                <a:gd name="connsiteY1" fmla="*/ 78358 h 77817"/>
                <a:gd name="connsiteX2" fmla="*/ 0 w 77817"/>
                <a:gd name="connsiteY2" fmla="*/ 39179 h 77817"/>
                <a:gd name="connsiteX3" fmla="*/ 39179 w 77817"/>
                <a:gd name="connsiteY3" fmla="*/ 0 h 77817"/>
                <a:gd name="connsiteX4" fmla="*/ 78359 w 77817"/>
                <a:gd name="connsiteY4" fmla="*/ 39179 h 7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17" h="77817">
                  <a:moveTo>
                    <a:pt x="78359" y="39179"/>
                  </a:moveTo>
                  <a:cubicBezTo>
                    <a:pt x="78359" y="60817"/>
                    <a:pt x="60817" y="78358"/>
                    <a:pt x="39179" y="78358"/>
                  </a:cubicBezTo>
                  <a:cubicBezTo>
                    <a:pt x="17541" y="78358"/>
                    <a:pt x="0" y="60817"/>
                    <a:pt x="0" y="39179"/>
                  </a:cubicBezTo>
                  <a:cubicBezTo>
                    <a:pt x="0" y="17541"/>
                    <a:pt x="17541" y="0"/>
                    <a:pt x="39179" y="0"/>
                  </a:cubicBezTo>
                  <a:cubicBezTo>
                    <a:pt x="60817" y="0"/>
                    <a:pt x="78359" y="17541"/>
                    <a:pt x="78359" y="39179"/>
                  </a:cubicBezTo>
                  <a:close/>
                </a:path>
              </a:pathLst>
            </a:custGeom>
            <a:solidFill>
              <a:srgbClr val="751DFF"/>
            </a:solidFill>
            <a:ln w="3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5" name="Freeform: Shape 294">
            <a:extLst>
              <a:ext uri="{FF2B5EF4-FFF2-40B4-BE49-F238E27FC236}">
                <a16:creationId xmlns:a16="http://schemas.microsoft.com/office/drawing/2014/main" id="{661B0782-E704-496A-8E75-F05BD8BC3450}"/>
              </a:ext>
            </a:extLst>
          </p:cNvPr>
          <p:cNvSpPr/>
          <p:nvPr/>
        </p:nvSpPr>
        <p:spPr>
          <a:xfrm>
            <a:off x="3651502" y="4248304"/>
            <a:ext cx="5327770" cy="2012560"/>
          </a:xfrm>
          <a:custGeom>
            <a:avLst/>
            <a:gdLst>
              <a:gd name="connsiteX0" fmla="*/ 126436 w 2615328"/>
              <a:gd name="connsiteY0" fmla="*/ 493360 h 987937"/>
              <a:gd name="connsiteX1" fmla="*/ 320404 w 2615328"/>
              <a:gd name="connsiteY1" fmla="*/ 338030 h 987937"/>
              <a:gd name="connsiteX2" fmla="*/ 410096 w 2615328"/>
              <a:gd name="connsiteY2" fmla="*/ 359413 h 987937"/>
              <a:gd name="connsiteX3" fmla="*/ 631807 w 2615328"/>
              <a:gd name="connsiteY3" fmla="*/ 221948 h 987937"/>
              <a:gd name="connsiteX4" fmla="*/ 714835 w 2615328"/>
              <a:gd name="connsiteY4" fmla="*/ 236225 h 987937"/>
              <a:gd name="connsiteX5" fmla="*/ 977652 w 2615328"/>
              <a:gd name="connsiteY5" fmla="*/ 71659 h 987937"/>
              <a:gd name="connsiteX6" fmla="*/ 1212152 w 2615328"/>
              <a:gd name="connsiteY6" fmla="*/ 189603 h 987937"/>
              <a:gd name="connsiteX7" fmla="*/ 1485696 w 2615328"/>
              <a:gd name="connsiteY7" fmla="*/ 0 h 987937"/>
              <a:gd name="connsiteX8" fmla="*/ 1772638 w 2615328"/>
              <a:gd name="connsiteY8" fmla="*/ 237511 h 987937"/>
              <a:gd name="connsiteX9" fmla="*/ 2011435 w 2615328"/>
              <a:gd name="connsiteY9" fmla="*/ 130394 h 987937"/>
              <a:gd name="connsiteX10" fmla="*/ 2330688 w 2615328"/>
              <a:gd name="connsiteY10" fmla="*/ 432121 h 987937"/>
              <a:gd name="connsiteX11" fmla="*/ 2407659 w 2615328"/>
              <a:gd name="connsiteY11" fmla="*/ 417471 h 987937"/>
              <a:gd name="connsiteX12" fmla="*/ 2617055 w 2615328"/>
              <a:gd name="connsiteY12" fmla="*/ 626867 h 987937"/>
              <a:gd name="connsiteX13" fmla="*/ 2407659 w 2615328"/>
              <a:gd name="connsiteY13" fmla="*/ 836262 h 987937"/>
              <a:gd name="connsiteX14" fmla="*/ 2289648 w 2615328"/>
              <a:gd name="connsiteY14" fmla="*/ 799857 h 987937"/>
              <a:gd name="connsiteX15" fmla="*/ 2137837 w 2615328"/>
              <a:gd name="connsiteY15" fmla="*/ 865122 h 987937"/>
              <a:gd name="connsiteX16" fmla="*/ 1998510 w 2615328"/>
              <a:gd name="connsiteY16" fmla="*/ 812004 h 987937"/>
              <a:gd name="connsiteX17" fmla="*/ 1711941 w 2615328"/>
              <a:gd name="connsiteY17" fmla="*/ 989798 h 987937"/>
              <a:gd name="connsiteX18" fmla="*/ 1420161 w 2615328"/>
              <a:gd name="connsiteY18" fmla="*/ 801075 h 987937"/>
              <a:gd name="connsiteX19" fmla="*/ 1325291 w 2615328"/>
              <a:gd name="connsiteY19" fmla="*/ 816842 h 987937"/>
              <a:gd name="connsiteX20" fmla="*/ 1298360 w 2615328"/>
              <a:gd name="connsiteY20" fmla="*/ 815590 h 987937"/>
              <a:gd name="connsiteX21" fmla="*/ 1163026 w 2615328"/>
              <a:gd name="connsiteY21" fmla="*/ 868844 h 987937"/>
              <a:gd name="connsiteX22" fmla="*/ 1048195 w 2615328"/>
              <a:gd name="connsiteY22" fmla="*/ 832270 h 987937"/>
              <a:gd name="connsiteX23" fmla="*/ 950485 w 2615328"/>
              <a:gd name="connsiteY23" fmla="*/ 849051 h 987937"/>
              <a:gd name="connsiteX24" fmla="*/ 878927 w 2615328"/>
              <a:gd name="connsiteY24" fmla="*/ 840221 h 987937"/>
              <a:gd name="connsiteX25" fmla="*/ 763385 w 2615328"/>
              <a:gd name="connsiteY25" fmla="*/ 877302 h 987937"/>
              <a:gd name="connsiteX26" fmla="*/ 644460 w 2615328"/>
              <a:gd name="connsiteY26" fmla="*/ 837819 h 987937"/>
              <a:gd name="connsiteX27" fmla="*/ 575305 w 2615328"/>
              <a:gd name="connsiteY27" fmla="*/ 854262 h 987937"/>
              <a:gd name="connsiteX28" fmla="*/ 482398 w 2615328"/>
              <a:gd name="connsiteY28" fmla="*/ 877302 h 987937"/>
              <a:gd name="connsiteX29" fmla="*/ 340601 w 2615328"/>
              <a:gd name="connsiteY29" fmla="*/ 817789 h 987937"/>
              <a:gd name="connsiteX30" fmla="*/ 198806 w 2615328"/>
              <a:gd name="connsiteY30" fmla="*/ 877302 h 987937"/>
              <a:gd name="connsiteX31" fmla="*/ 0 w 2615328"/>
              <a:gd name="connsiteY31" fmla="*/ 678497 h 987937"/>
              <a:gd name="connsiteX32" fmla="*/ 126436 w 2615328"/>
              <a:gd name="connsiteY32" fmla="*/ 493360 h 9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615328" h="987937">
                <a:moveTo>
                  <a:pt x="126436" y="493360"/>
                </a:moveTo>
                <a:cubicBezTo>
                  <a:pt x="146262" y="404479"/>
                  <a:pt x="225568" y="338030"/>
                  <a:pt x="320404" y="338030"/>
                </a:cubicBezTo>
                <a:cubicBezTo>
                  <a:pt x="352681" y="338030"/>
                  <a:pt x="383131" y="345778"/>
                  <a:pt x="410096" y="359413"/>
                </a:cubicBezTo>
                <a:cubicBezTo>
                  <a:pt x="450595" y="277942"/>
                  <a:pt x="534672" y="221948"/>
                  <a:pt x="631807" y="221948"/>
                </a:cubicBezTo>
                <a:cubicBezTo>
                  <a:pt x="660937" y="221948"/>
                  <a:pt x="688883" y="226989"/>
                  <a:pt x="714835" y="236225"/>
                </a:cubicBezTo>
                <a:cubicBezTo>
                  <a:pt x="762167" y="138819"/>
                  <a:pt x="862078" y="71659"/>
                  <a:pt x="977652" y="71659"/>
                </a:cubicBezTo>
                <a:cubicBezTo>
                  <a:pt x="1073706" y="71659"/>
                  <a:pt x="1158932" y="118045"/>
                  <a:pt x="1212152" y="189603"/>
                </a:cubicBezTo>
                <a:cubicBezTo>
                  <a:pt x="1253633" y="78832"/>
                  <a:pt x="1360445" y="0"/>
                  <a:pt x="1485696" y="0"/>
                </a:cubicBezTo>
                <a:cubicBezTo>
                  <a:pt x="1628339" y="0"/>
                  <a:pt x="1747093" y="102279"/>
                  <a:pt x="1772638" y="237511"/>
                </a:cubicBezTo>
                <a:cubicBezTo>
                  <a:pt x="1831204" y="171806"/>
                  <a:pt x="1916464" y="130394"/>
                  <a:pt x="2011435" y="130394"/>
                </a:cubicBezTo>
                <a:cubicBezTo>
                  <a:pt x="2181989" y="130394"/>
                  <a:pt x="2321316" y="263901"/>
                  <a:pt x="2330688" y="432121"/>
                </a:cubicBezTo>
                <a:cubicBezTo>
                  <a:pt x="2354507" y="422682"/>
                  <a:pt x="2380457" y="417471"/>
                  <a:pt x="2407659" y="417471"/>
                </a:cubicBezTo>
                <a:cubicBezTo>
                  <a:pt x="2523302" y="417471"/>
                  <a:pt x="2617055" y="511224"/>
                  <a:pt x="2617055" y="626867"/>
                </a:cubicBezTo>
                <a:cubicBezTo>
                  <a:pt x="2617055" y="742509"/>
                  <a:pt x="2523302" y="836262"/>
                  <a:pt x="2407659" y="836262"/>
                </a:cubicBezTo>
                <a:cubicBezTo>
                  <a:pt x="2363879" y="836262"/>
                  <a:pt x="2323244" y="822796"/>
                  <a:pt x="2289648" y="799857"/>
                </a:cubicBezTo>
                <a:cubicBezTo>
                  <a:pt x="2251483" y="840051"/>
                  <a:pt x="2197587" y="865122"/>
                  <a:pt x="2137837" y="865122"/>
                </a:cubicBezTo>
                <a:cubicBezTo>
                  <a:pt x="2084313" y="865122"/>
                  <a:pt x="2035524" y="845025"/>
                  <a:pt x="1998510" y="812004"/>
                </a:cubicBezTo>
                <a:cubicBezTo>
                  <a:pt x="1946203" y="917361"/>
                  <a:pt x="1837530" y="989798"/>
                  <a:pt x="1711941" y="989798"/>
                </a:cubicBezTo>
                <a:cubicBezTo>
                  <a:pt x="1582021" y="989798"/>
                  <a:pt x="1470200" y="912320"/>
                  <a:pt x="1420161" y="801075"/>
                </a:cubicBezTo>
                <a:cubicBezTo>
                  <a:pt x="1390421" y="811293"/>
                  <a:pt x="1358517" y="816842"/>
                  <a:pt x="1325291" y="816842"/>
                </a:cubicBezTo>
                <a:cubicBezTo>
                  <a:pt x="1316225" y="816842"/>
                  <a:pt x="1307225" y="816402"/>
                  <a:pt x="1298360" y="815590"/>
                </a:cubicBezTo>
                <a:cubicBezTo>
                  <a:pt x="1262870" y="848611"/>
                  <a:pt x="1215299" y="868844"/>
                  <a:pt x="1163026" y="868844"/>
                </a:cubicBezTo>
                <a:cubicBezTo>
                  <a:pt x="1120227" y="868844"/>
                  <a:pt x="1080641" y="855277"/>
                  <a:pt x="1048195" y="832270"/>
                </a:cubicBezTo>
                <a:cubicBezTo>
                  <a:pt x="1017644" y="843130"/>
                  <a:pt x="984758" y="849051"/>
                  <a:pt x="950485" y="849051"/>
                </a:cubicBezTo>
                <a:cubicBezTo>
                  <a:pt x="925785" y="849051"/>
                  <a:pt x="901833" y="845972"/>
                  <a:pt x="878927" y="840221"/>
                </a:cubicBezTo>
                <a:cubicBezTo>
                  <a:pt x="846344" y="863532"/>
                  <a:pt x="806489" y="877302"/>
                  <a:pt x="763385" y="877302"/>
                </a:cubicBezTo>
                <a:cubicBezTo>
                  <a:pt x="718793" y="877302"/>
                  <a:pt x="677618" y="862618"/>
                  <a:pt x="644460" y="837819"/>
                </a:cubicBezTo>
                <a:cubicBezTo>
                  <a:pt x="623111" y="847190"/>
                  <a:pt x="599801" y="852976"/>
                  <a:pt x="575305" y="854262"/>
                </a:cubicBezTo>
                <a:cubicBezTo>
                  <a:pt x="547562" y="868945"/>
                  <a:pt x="515961" y="877302"/>
                  <a:pt x="482398" y="877302"/>
                </a:cubicBezTo>
                <a:cubicBezTo>
                  <a:pt x="426844" y="877302"/>
                  <a:pt x="376668" y="854498"/>
                  <a:pt x="340601" y="817789"/>
                </a:cubicBezTo>
                <a:cubicBezTo>
                  <a:pt x="304536" y="854498"/>
                  <a:pt x="254326" y="877302"/>
                  <a:pt x="198806" y="877302"/>
                </a:cubicBezTo>
                <a:cubicBezTo>
                  <a:pt x="89016" y="877302"/>
                  <a:pt x="0" y="788286"/>
                  <a:pt x="0" y="678497"/>
                </a:cubicBezTo>
                <a:cubicBezTo>
                  <a:pt x="-33" y="594285"/>
                  <a:pt x="52409" y="522287"/>
                  <a:pt x="126436" y="493360"/>
                </a:cubicBezTo>
                <a:close/>
              </a:path>
            </a:pathLst>
          </a:custGeom>
          <a:solidFill>
            <a:srgbClr val="6586DC"/>
          </a:solidFill>
          <a:ln w="338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6" name="Freeform: Shape 295">
            <a:extLst>
              <a:ext uri="{FF2B5EF4-FFF2-40B4-BE49-F238E27FC236}">
                <a16:creationId xmlns:a16="http://schemas.microsoft.com/office/drawing/2014/main" id="{986C77B3-5F9A-4B9A-AED7-3E4251DCCC99}"/>
              </a:ext>
            </a:extLst>
          </p:cNvPr>
          <p:cNvSpPr/>
          <p:nvPr/>
        </p:nvSpPr>
        <p:spPr>
          <a:xfrm>
            <a:off x="2879561" y="4626485"/>
            <a:ext cx="6871651" cy="2308931"/>
          </a:xfrm>
          <a:custGeom>
            <a:avLst/>
            <a:gdLst>
              <a:gd name="connsiteX0" fmla="*/ 3187047 w 3373198"/>
              <a:gd name="connsiteY0" fmla="*/ 642092 h 1133421"/>
              <a:gd name="connsiteX1" fmla="*/ 3119853 w 3373198"/>
              <a:gd name="connsiteY1" fmla="*/ 654407 h 1133421"/>
              <a:gd name="connsiteX2" fmla="*/ 3059359 w 3373198"/>
              <a:gd name="connsiteY2" fmla="*/ 619220 h 1133421"/>
              <a:gd name="connsiteX3" fmla="*/ 2837107 w 3373198"/>
              <a:gd name="connsiteY3" fmla="*/ 441256 h 1133421"/>
              <a:gd name="connsiteX4" fmla="*/ 2734354 w 3373198"/>
              <a:gd name="connsiteY4" fmla="*/ 465785 h 1133421"/>
              <a:gd name="connsiteX5" fmla="*/ 2480332 w 3373198"/>
              <a:gd name="connsiteY5" fmla="*/ 308291 h 1133421"/>
              <a:gd name="connsiteX6" fmla="*/ 2409655 w 3373198"/>
              <a:gd name="connsiteY6" fmla="*/ 317189 h 1133421"/>
              <a:gd name="connsiteX7" fmla="*/ 2094969 w 3373198"/>
              <a:gd name="connsiteY7" fmla="*/ 114425 h 1133421"/>
              <a:gd name="connsiteX8" fmla="*/ 1819497 w 3373198"/>
              <a:gd name="connsiteY8" fmla="*/ 251417 h 1133421"/>
              <a:gd name="connsiteX9" fmla="*/ 1475004 w 3373198"/>
              <a:gd name="connsiteY9" fmla="*/ 0 h 1133421"/>
              <a:gd name="connsiteX10" fmla="*/ 1122798 w 3373198"/>
              <a:gd name="connsiteY10" fmla="*/ 279261 h 1133421"/>
              <a:gd name="connsiteX11" fmla="*/ 899700 w 3373198"/>
              <a:gd name="connsiteY11" fmla="*/ 203475 h 1133421"/>
              <a:gd name="connsiteX12" fmla="*/ 547662 w 3373198"/>
              <a:gd name="connsiteY12" fmla="*/ 468086 h 1133421"/>
              <a:gd name="connsiteX13" fmla="*/ 445756 w 3373198"/>
              <a:gd name="connsiteY13" fmla="*/ 449072 h 1133421"/>
              <a:gd name="connsiteX14" fmla="*/ 182937 w 3373198"/>
              <a:gd name="connsiteY14" fmla="*/ 629438 h 1133421"/>
              <a:gd name="connsiteX15" fmla="*/ 0 w 3373198"/>
              <a:gd name="connsiteY15" fmla="*/ 829259 h 1133421"/>
              <a:gd name="connsiteX16" fmla="*/ 200633 w 3373198"/>
              <a:gd name="connsiteY16" fmla="*/ 1029891 h 1133421"/>
              <a:gd name="connsiteX17" fmla="*/ 326222 w 3373198"/>
              <a:gd name="connsiteY17" fmla="*/ 985671 h 1133421"/>
              <a:gd name="connsiteX18" fmla="*/ 445790 w 3373198"/>
              <a:gd name="connsiteY18" fmla="*/ 1012264 h 1133421"/>
              <a:gd name="connsiteX19" fmla="*/ 585489 w 3373198"/>
              <a:gd name="connsiteY19" fmla="*/ 975216 h 1133421"/>
              <a:gd name="connsiteX20" fmla="*/ 754960 w 3373198"/>
              <a:gd name="connsiteY20" fmla="*/ 1045319 h 1133421"/>
              <a:gd name="connsiteX21" fmla="*/ 903692 w 3373198"/>
              <a:gd name="connsiteY21" fmla="*/ 993588 h 1133421"/>
              <a:gd name="connsiteX22" fmla="*/ 1193205 w 3373198"/>
              <a:gd name="connsiteY22" fmla="*/ 1135452 h 1133421"/>
              <a:gd name="connsiteX23" fmla="*/ 1515537 w 3373198"/>
              <a:gd name="connsiteY23" fmla="*/ 943379 h 1133421"/>
              <a:gd name="connsiteX24" fmla="*/ 1685923 w 3373198"/>
              <a:gd name="connsiteY24" fmla="*/ 989968 h 1133421"/>
              <a:gd name="connsiteX25" fmla="*/ 1716778 w 3373198"/>
              <a:gd name="connsiteY25" fmla="*/ 988547 h 1133421"/>
              <a:gd name="connsiteX26" fmla="*/ 1871871 w 3373198"/>
              <a:gd name="connsiteY26" fmla="*/ 1049548 h 1133421"/>
              <a:gd name="connsiteX27" fmla="*/ 2003416 w 3373198"/>
              <a:gd name="connsiteY27" fmla="*/ 1007663 h 1133421"/>
              <a:gd name="connsiteX28" fmla="*/ 2115371 w 3373198"/>
              <a:gd name="connsiteY28" fmla="*/ 1026880 h 1133421"/>
              <a:gd name="connsiteX29" fmla="*/ 2197349 w 3373198"/>
              <a:gd name="connsiteY29" fmla="*/ 1016730 h 1133421"/>
              <a:gd name="connsiteX30" fmla="*/ 2329739 w 3373198"/>
              <a:gd name="connsiteY30" fmla="*/ 1059225 h 1133421"/>
              <a:gd name="connsiteX31" fmla="*/ 2466021 w 3373198"/>
              <a:gd name="connsiteY31" fmla="*/ 1013990 h 1133421"/>
              <a:gd name="connsiteX32" fmla="*/ 2545259 w 3373198"/>
              <a:gd name="connsiteY32" fmla="*/ 1032835 h 1133421"/>
              <a:gd name="connsiteX33" fmla="*/ 2651699 w 3373198"/>
              <a:gd name="connsiteY33" fmla="*/ 1059225 h 1133421"/>
              <a:gd name="connsiteX34" fmla="*/ 2814168 w 3373198"/>
              <a:gd name="connsiteY34" fmla="*/ 991050 h 1133421"/>
              <a:gd name="connsiteX35" fmla="*/ 2976636 w 3373198"/>
              <a:gd name="connsiteY35" fmla="*/ 1059225 h 1133421"/>
              <a:gd name="connsiteX36" fmla="*/ 3119988 w 3373198"/>
              <a:gd name="connsiteY36" fmla="*/ 1008407 h 1133421"/>
              <a:gd name="connsiteX37" fmla="*/ 3187182 w 3373198"/>
              <a:gd name="connsiteY37" fmla="*/ 1020722 h 1133421"/>
              <a:gd name="connsiteX38" fmla="*/ 3376480 w 3373198"/>
              <a:gd name="connsiteY38" fmla="*/ 831424 h 1133421"/>
              <a:gd name="connsiteX39" fmla="*/ 3187047 w 3373198"/>
              <a:gd name="connsiteY39" fmla="*/ 642092 h 113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373198" h="1133421">
                <a:moveTo>
                  <a:pt x="3187047" y="642092"/>
                </a:moveTo>
                <a:cubicBezTo>
                  <a:pt x="3163397" y="642092"/>
                  <a:pt x="3140763" y="646456"/>
                  <a:pt x="3119853" y="654407"/>
                </a:cubicBezTo>
                <a:cubicBezTo>
                  <a:pt x="3101786" y="639757"/>
                  <a:pt x="3081385" y="627814"/>
                  <a:pt x="3059359" y="619220"/>
                </a:cubicBezTo>
                <a:cubicBezTo>
                  <a:pt x="3036623" y="517382"/>
                  <a:pt x="2945780" y="441256"/>
                  <a:pt x="2837107" y="441256"/>
                </a:cubicBezTo>
                <a:cubicBezTo>
                  <a:pt x="2800126" y="441256"/>
                  <a:pt x="2765244" y="450121"/>
                  <a:pt x="2734354" y="465785"/>
                </a:cubicBezTo>
                <a:cubicBezTo>
                  <a:pt x="2687935" y="372439"/>
                  <a:pt x="2591645" y="308291"/>
                  <a:pt x="2480332" y="308291"/>
                </a:cubicBezTo>
                <a:cubicBezTo>
                  <a:pt x="2455939" y="308291"/>
                  <a:pt x="2432255" y="311369"/>
                  <a:pt x="2409655" y="317189"/>
                </a:cubicBezTo>
                <a:cubicBezTo>
                  <a:pt x="2355352" y="197587"/>
                  <a:pt x="2234871" y="114425"/>
                  <a:pt x="2094969" y="114425"/>
                </a:cubicBezTo>
                <a:cubicBezTo>
                  <a:pt x="1982507" y="114425"/>
                  <a:pt x="1882596" y="168186"/>
                  <a:pt x="1819497" y="251417"/>
                </a:cubicBezTo>
                <a:cubicBezTo>
                  <a:pt x="1772875" y="105594"/>
                  <a:pt x="1636288" y="0"/>
                  <a:pt x="1475004" y="0"/>
                </a:cubicBezTo>
                <a:cubicBezTo>
                  <a:pt x="1303637" y="0"/>
                  <a:pt x="1160082" y="119229"/>
                  <a:pt x="1122798" y="279261"/>
                </a:cubicBezTo>
                <a:cubicBezTo>
                  <a:pt x="1061018" y="231759"/>
                  <a:pt x="983641" y="203475"/>
                  <a:pt x="899700" y="203475"/>
                </a:cubicBezTo>
                <a:cubicBezTo>
                  <a:pt x="732664" y="203475"/>
                  <a:pt x="591781" y="315260"/>
                  <a:pt x="547662" y="468086"/>
                </a:cubicBezTo>
                <a:cubicBezTo>
                  <a:pt x="516062" y="455805"/>
                  <a:pt x="481687" y="449072"/>
                  <a:pt x="445756" y="449072"/>
                </a:cubicBezTo>
                <a:cubicBezTo>
                  <a:pt x="325917" y="449072"/>
                  <a:pt x="223571" y="523945"/>
                  <a:pt x="182937" y="629438"/>
                </a:cubicBezTo>
                <a:cubicBezTo>
                  <a:pt x="80422" y="638404"/>
                  <a:pt x="0" y="724409"/>
                  <a:pt x="0" y="829259"/>
                </a:cubicBezTo>
                <a:cubicBezTo>
                  <a:pt x="0" y="940063"/>
                  <a:pt x="89828" y="1029891"/>
                  <a:pt x="200633" y="1029891"/>
                </a:cubicBezTo>
                <a:cubicBezTo>
                  <a:pt x="248202" y="1029891"/>
                  <a:pt x="291848" y="1013313"/>
                  <a:pt x="326222" y="985671"/>
                </a:cubicBezTo>
                <a:cubicBezTo>
                  <a:pt x="362525" y="1002723"/>
                  <a:pt x="403024" y="1012264"/>
                  <a:pt x="445790" y="1012264"/>
                </a:cubicBezTo>
                <a:cubicBezTo>
                  <a:pt x="496608" y="1012264"/>
                  <a:pt x="544313" y="998798"/>
                  <a:pt x="585489" y="975216"/>
                </a:cubicBezTo>
                <a:cubicBezTo>
                  <a:pt x="628896" y="1018523"/>
                  <a:pt x="688782" y="1045319"/>
                  <a:pt x="754960" y="1045319"/>
                </a:cubicBezTo>
                <a:cubicBezTo>
                  <a:pt x="811158" y="1045319"/>
                  <a:pt x="862822" y="1025933"/>
                  <a:pt x="903692" y="993588"/>
                </a:cubicBezTo>
                <a:cubicBezTo>
                  <a:pt x="970716" y="1079897"/>
                  <a:pt x="1075465" y="1135452"/>
                  <a:pt x="1193205" y="1135452"/>
                </a:cubicBezTo>
                <a:cubicBezTo>
                  <a:pt x="1332430" y="1135452"/>
                  <a:pt x="1453554" y="1057770"/>
                  <a:pt x="1515537" y="943379"/>
                </a:cubicBezTo>
                <a:cubicBezTo>
                  <a:pt x="1565441" y="972983"/>
                  <a:pt x="1623702" y="989968"/>
                  <a:pt x="1685923" y="989968"/>
                </a:cubicBezTo>
                <a:cubicBezTo>
                  <a:pt x="1696343" y="989968"/>
                  <a:pt x="1706628" y="989460"/>
                  <a:pt x="1716778" y="988547"/>
                </a:cubicBezTo>
                <a:cubicBezTo>
                  <a:pt x="1757446" y="1026372"/>
                  <a:pt x="1811919" y="1049548"/>
                  <a:pt x="1871871" y="1049548"/>
                </a:cubicBezTo>
                <a:cubicBezTo>
                  <a:pt x="1920896" y="1049548"/>
                  <a:pt x="1966266" y="1034019"/>
                  <a:pt x="2003416" y="1007663"/>
                </a:cubicBezTo>
                <a:cubicBezTo>
                  <a:pt x="2038434" y="1020079"/>
                  <a:pt x="2076124" y="1026880"/>
                  <a:pt x="2115371" y="1026880"/>
                </a:cubicBezTo>
                <a:cubicBezTo>
                  <a:pt x="2143655" y="1026880"/>
                  <a:pt x="2171128" y="1023361"/>
                  <a:pt x="2197349" y="1016730"/>
                </a:cubicBezTo>
                <a:cubicBezTo>
                  <a:pt x="2234668" y="1043424"/>
                  <a:pt x="2280343" y="1059225"/>
                  <a:pt x="2329739" y="1059225"/>
                </a:cubicBezTo>
                <a:cubicBezTo>
                  <a:pt x="2380828" y="1059225"/>
                  <a:pt x="2427992" y="1042410"/>
                  <a:pt x="2466021" y="1013990"/>
                </a:cubicBezTo>
                <a:cubicBezTo>
                  <a:pt x="2490482" y="1024749"/>
                  <a:pt x="2517177" y="1031346"/>
                  <a:pt x="2545259" y="1032835"/>
                </a:cubicBezTo>
                <a:cubicBezTo>
                  <a:pt x="2577029" y="1049650"/>
                  <a:pt x="2613230" y="1059225"/>
                  <a:pt x="2651699" y="1059225"/>
                </a:cubicBezTo>
                <a:cubicBezTo>
                  <a:pt x="2715340" y="1059225"/>
                  <a:pt x="2772823" y="1033105"/>
                  <a:pt x="2814168" y="991050"/>
                </a:cubicBezTo>
                <a:cubicBezTo>
                  <a:pt x="2855478" y="1033105"/>
                  <a:pt x="2912995" y="1059225"/>
                  <a:pt x="2976636" y="1059225"/>
                </a:cubicBezTo>
                <a:cubicBezTo>
                  <a:pt x="3030972" y="1059225"/>
                  <a:pt x="3080843" y="1040177"/>
                  <a:pt x="3119988" y="1008407"/>
                </a:cubicBezTo>
                <a:cubicBezTo>
                  <a:pt x="3140863" y="1016324"/>
                  <a:pt x="3163499" y="1020722"/>
                  <a:pt x="3187182" y="1020722"/>
                </a:cubicBezTo>
                <a:cubicBezTo>
                  <a:pt x="3291727" y="1020722"/>
                  <a:pt x="3376480" y="935970"/>
                  <a:pt x="3376480" y="831424"/>
                </a:cubicBezTo>
                <a:cubicBezTo>
                  <a:pt x="3376480" y="726878"/>
                  <a:pt x="3291592" y="642092"/>
                  <a:pt x="3187047" y="642092"/>
                </a:cubicBezTo>
                <a:close/>
              </a:path>
            </a:pathLst>
          </a:custGeom>
          <a:solidFill>
            <a:srgbClr val="B2CDF9"/>
          </a:solidFill>
          <a:ln w="338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" name="Freeform: Shape 296">
            <a:extLst>
              <a:ext uri="{FF2B5EF4-FFF2-40B4-BE49-F238E27FC236}">
                <a16:creationId xmlns:a16="http://schemas.microsoft.com/office/drawing/2014/main" id="{23C9EF8F-A9B5-4A11-A742-5DAEBD2631B3}"/>
              </a:ext>
            </a:extLst>
          </p:cNvPr>
          <p:cNvSpPr/>
          <p:nvPr/>
        </p:nvSpPr>
        <p:spPr>
          <a:xfrm>
            <a:off x="381092" y="5187657"/>
            <a:ext cx="11868591" cy="2198653"/>
          </a:xfrm>
          <a:custGeom>
            <a:avLst/>
            <a:gdLst>
              <a:gd name="connsiteX0" fmla="*/ 5826194 w 5826125"/>
              <a:gd name="connsiteY0" fmla="*/ 957149 h 1079288"/>
              <a:gd name="connsiteX1" fmla="*/ 5803153 w 5826125"/>
              <a:gd name="connsiteY1" fmla="*/ 1080371 h 1079288"/>
              <a:gd name="connsiteX2" fmla="*/ 52136 w 5826125"/>
              <a:gd name="connsiteY2" fmla="*/ 1080371 h 1079288"/>
              <a:gd name="connsiteX3" fmla="*/ 0 w 5826125"/>
              <a:gd name="connsiteY3" fmla="*/ 895775 h 1079288"/>
              <a:gd name="connsiteX4" fmla="*/ 343071 w 5826125"/>
              <a:gd name="connsiteY4" fmla="*/ 543264 h 1079288"/>
              <a:gd name="connsiteX5" fmla="*/ 783516 w 5826125"/>
              <a:gd name="connsiteY5" fmla="*/ 263258 h 1079288"/>
              <a:gd name="connsiteX6" fmla="*/ 1137819 w 5826125"/>
              <a:gd name="connsiteY6" fmla="*/ 416524 h 1079288"/>
              <a:gd name="connsiteX7" fmla="*/ 1364064 w 5826125"/>
              <a:gd name="connsiteY7" fmla="*/ 305009 h 1079288"/>
              <a:gd name="connsiteX8" fmla="*/ 1636863 w 5826125"/>
              <a:gd name="connsiteY8" fmla="*/ 506792 h 1079288"/>
              <a:gd name="connsiteX9" fmla="*/ 2068647 w 5826125"/>
              <a:gd name="connsiteY9" fmla="*/ 203407 h 1079288"/>
              <a:gd name="connsiteX10" fmla="*/ 2290560 w 5826125"/>
              <a:gd name="connsiteY10" fmla="*/ 260586 h 1079288"/>
              <a:gd name="connsiteX11" fmla="*/ 2700690 w 5826125"/>
              <a:gd name="connsiteY11" fmla="*/ 0 h 1079288"/>
              <a:gd name="connsiteX12" fmla="*/ 3144010 w 5826125"/>
              <a:gd name="connsiteY12" fmla="*/ 360191 h 1079288"/>
              <a:gd name="connsiteX13" fmla="*/ 3163261 w 5826125"/>
              <a:gd name="connsiteY13" fmla="*/ 364928 h 1079288"/>
              <a:gd name="connsiteX14" fmla="*/ 3565474 w 5826125"/>
              <a:gd name="connsiteY14" fmla="*/ 91926 h 1079288"/>
              <a:gd name="connsiteX15" fmla="*/ 3959532 w 5826125"/>
              <a:gd name="connsiteY15" fmla="*/ 345846 h 1079288"/>
              <a:gd name="connsiteX16" fmla="*/ 4048074 w 5826125"/>
              <a:gd name="connsiteY16" fmla="*/ 334715 h 1079288"/>
              <a:gd name="connsiteX17" fmla="*/ 4366177 w 5826125"/>
              <a:gd name="connsiteY17" fmla="*/ 531896 h 1079288"/>
              <a:gd name="connsiteX18" fmla="*/ 4494879 w 5826125"/>
              <a:gd name="connsiteY18" fmla="*/ 501277 h 1079288"/>
              <a:gd name="connsiteX19" fmla="*/ 4732797 w 5826125"/>
              <a:gd name="connsiteY19" fmla="*/ 629134 h 1079288"/>
              <a:gd name="connsiteX20" fmla="*/ 5120698 w 5826125"/>
              <a:gd name="connsiteY20" fmla="*/ 377446 h 1079288"/>
              <a:gd name="connsiteX21" fmla="*/ 5387272 w 5826125"/>
              <a:gd name="connsiteY21" fmla="*/ 471571 h 1079288"/>
              <a:gd name="connsiteX22" fmla="*/ 5479230 w 5826125"/>
              <a:gd name="connsiteY22" fmla="*/ 470928 h 1079288"/>
              <a:gd name="connsiteX23" fmla="*/ 5717317 w 5826125"/>
              <a:gd name="connsiteY23" fmla="*/ 708135 h 1079288"/>
              <a:gd name="connsiteX24" fmla="*/ 5826194 w 5826125"/>
              <a:gd name="connsiteY24" fmla="*/ 957149 h 107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6125" h="1079288">
                <a:moveTo>
                  <a:pt x="5826194" y="957149"/>
                </a:moveTo>
                <a:cubicBezTo>
                  <a:pt x="5826194" y="1000625"/>
                  <a:pt x="5818006" y="1042173"/>
                  <a:pt x="5803153" y="1080371"/>
                </a:cubicBezTo>
                <a:lnTo>
                  <a:pt x="52136" y="1080371"/>
                </a:lnTo>
                <a:cubicBezTo>
                  <a:pt x="19081" y="1026677"/>
                  <a:pt x="0" y="963476"/>
                  <a:pt x="0" y="895775"/>
                </a:cubicBezTo>
                <a:cubicBezTo>
                  <a:pt x="0" y="704244"/>
                  <a:pt x="152758" y="548339"/>
                  <a:pt x="343071" y="543264"/>
                </a:cubicBezTo>
                <a:cubicBezTo>
                  <a:pt x="420685" y="377852"/>
                  <a:pt x="588668" y="263258"/>
                  <a:pt x="783516" y="263258"/>
                </a:cubicBezTo>
                <a:cubicBezTo>
                  <a:pt x="923215" y="263258"/>
                  <a:pt x="1049142" y="322196"/>
                  <a:pt x="1137819" y="416524"/>
                </a:cubicBezTo>
                <a:cubicBezTo>
                  <a:pt x="1189990" y="348722"/>
                  <a:pt x="1271868" y="305009"/>
                  <a:pt x="1364064" y="305009"/>
                </a:cubicBezTo>
                <a:cubicBezTo>
                  <a:pt x="1492529" y="305009"/>
                  <a:pt x="1601203" y="389999"/>
                  <a:pt x="1636863" y="506792"/>
                </a:cubicBezTo>
                <a:cubicBezTo>
                  <a:pt x="1700539" y="329910"/>
                  <a:pt x="1869807" y="203407"/>
                  <a:pt x="2068647" y="203407"/>
                </a:cubicBezTo>
                <a:cubicBezTo>
                  <a:pt x="2149137" y="203407"/>
                  <a:pt x="2224788" y="224147"/>
                  <a:pt x="2290560" y="260586"/>
                </a:cubicBezTo>
                <a:cubicBezTo>
                  <a:pt x="2362863" y="106609"/>
                  <a:pt x="2519309" y="0"/>
                  <a:pt x="2700690" y="0"/>
                </a:cubicBezTo>
                <a:cubicBezTo>
                  <a:pt x="2919017" y="0"/>
                  <a:pt x="3101278" y="154517"/>
                  <a:pt x="3144010" y="360191"/>
                </a:cubicBezTo>
                <a:cubicBezTo>
                  <a:pt x="3150505" y="361612"/>
                  <a:pt x="3156900" y="363203"/>
                  <a:pt x="3163261" y="364928"/>
                </a:cubicBezTo>
                <a:cubicBezTo>
                  <a:pt x="3226801" y="204997"/>
                  <a:pt x="3382942" y="91926"/>
                  <a:pt x="3565474" y="91926"/>
                </a:cubicBezTo>
                <a:cubicBezTo>
                  <a:pt x="3740663" y="91926"/>
                  <a:pt x="3891526" y="196065"/>
                  <a:pt x="3959532" y="345846"/>
                </a:cubicBezTo>
                <a:cubicBezTo>
                  <a:pt x="3987851" y="338606"/>
                  <a:pt x="4017488" y="334715"/>
                  <a:pt x="4048074" y="334715"/>
                </a:cubicBezTo>
                <a:cubicBezTo>
                  <a:pt x="4187434" y="334715"/>
                  <a:pt x="4308052" y="415035"/>
                  <a:pt x="4366177" y="531896"/>
                </a:cubicBezTo>
                <a:cubicBezTo>
                  <a:pt x="4404849" y="512307"/>
                  <a:pt x="4448561" y="501277"/>
                  <a:pt x="4494879" y="501277"/>
                </a:cubicBezTo>
                <a:cubicBezTo>
                  <a:pt x="4594214" y="501277"/>
                  <a:pt x="4681709" y="552095"/>
                  <a:pt x="4732797" y="629134"/>
                </a:cubicBezTo>
                <a:cubicBezTo>
                  <a:pt x="4799009" y="480841"/>
                  <a:pt x="4947809" y="377446"/>
                  <a:pt x="5120698" y="377446"/>
                </a:cubicBezTo>
                <a:cubicBezTo>
                  <a:pt x="5221691" y="377446"/>
                  <a:pt x="5314395" y="412701"/>
                  <a:pt x="5387272" y="471571"/>
                </a:cubicBezTo>
                <a:cubicBezTo>
                  <a:pt x="5416909" y="466496"/>
                  <a:pt x="5447867" y="466056"/>
                  <a:pt x="5479230" y="470928"/>
                </a:cubicBezTo>
                <a:cubicBezTo>
                  <a:pt x="5604821" y="490383"/>
                  <a:pt x="5698438" y="589007"/>
                  <a:pt x="5717317" y="708135"/>
                </a:cubicBezTo>
                <a:cubicBezTo>
                  <a:pt x="5784274" y="770050"/>
                  <a:pt x="5826194" y="858694"/>
                  <a:pt x="5826194" y="957149"/>
                </a:cubicBezTo>
                <a:close/>
              </a:path>
            </a:pathLst>
          </a:custGeom>
          <a:solidFill>
            <a:srgbClr val="E3EDFF"/>
          </a:solidFill>
          <a:ln w="338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167F4469-3EE8-4C83-9158-2CF7A3A70997}"/>
              </a:ext>
            </a:extLst>
          </p:cNvPr>
          <p:cNvSpPr txBox="1"/>
          <p:nvPr/>
        </p:nvSpPr>
        <p:spPr>
          <a:xfrm>
            <a:off x="588764" y="2113109"/>
            <a:ext cx="6335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Bl" panose="02000506030000020004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Какие преимущества</a:t>
            </a:r>
            <a:endParaRPr lang="ru-RU" sz="3600" b="1" dirty="0">
              <a:solidFill>
                <a:srgbClr val="FFFFFF"/>
              </a:solidFill>
              <a:latin typeface="Proxima Nova Bl" panose="02000506030000020004" pitchFamily="2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Bl" panose="02000506030000020004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у</a:t>
            </a:r>
            <a:r>
              <a:rPr kumimoji="0" lang="ru-RU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Bl" panose="02000506030000020004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интерактивных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Bl" panose="02000506030000020004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презентаций?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Bl" panose="02000506030000020004" pitchFamily="2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46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2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2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6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1" dur="2500" fill="hold"/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2" dur="2500" fill="hold"/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76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5" dur="2500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6" dur="2500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7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9" dur="2500" fill="hold"/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0" dur="2500" fill="hold"/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6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23" dur="2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4" dur="2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7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27" dur="25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8" dur="25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7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31" dur="250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32" dur="250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76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35" dur="250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36" dur="250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76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39" dur="2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40" dur="2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76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43" dur="250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44" dur="250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5" grpId="0" animBg="1"/>
          <p:bldP spid="296" grpId="0" animBg="1"/>
          <p:bldP spid="297" grpId="0" animBg="1"/>
          <p:bldP spid="29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2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0" fill="hold"/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0" fill="hold"/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5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5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50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500" fill="hold"/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50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50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50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50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5" grpId="0" animBg="1"/>
          <p:bldP spid="296" grpId="0" animBg="1"/>
          <p:bldP spid="297" grpId="0" animBg="1"/>
          <p:bldP spid="299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97DE4C7-BE60-54AF-3278-76390C7C8843}"/>
              </a:ext>
            </a:extLst>
          </p:cNvPr>
          <p:cNvSpPr/>
          <p:nvPr/>
        </p:nvSpPr>
        <p:spPr>
          <a:xfrm>
            <a:off x="-95209" y="1868604"/>
            <a:ext cx="882319" cy="489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CD93826-4441-2E55-2D36-338FC7694012}"/>
              </a:ext>
            </a:extLst>
          </p:cNvPr>
          <p:cNvSpPr/>
          <p:nvPr/>
        </p:nvSpPr>
        <p:spPr>
          <a:xfrm>
            <a:off x="78241" y="865356"/>
            <a:ext cx="814367" cy="477117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38F10C3-785E-AD1C-692A-25680881F734}"/>
              </a:ext>
            </a:extLst>
          </p:cNvPr>
          <p:cNvSpPr/>
          <p:nvPr/>
        </p:nvSpPr>
        <p:spPr>
          <a:xfrm>
            <a:off x="11675202" y="1734378"/>
            <a:ext cx="882319" cy="3344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4F7B2B5-884C-17E4-5B62-FF6CBA20D2A7}"/>
              </a:ext>
            </a:extLst>
          </p:cNvPr>
          <p:cNvGrpSpPr/>
          <p:nvPr/>
        </p:nvGrpSpPr>
        <p:grpSpPr>
          <a:xfrm>
            <a:off x="273328" y="1734378"/>
            <a:ext cx="11684073" cy="4917919"/>
            <a:chOff x="273328" y="1734378"/>
            <a:chExt cx="11684073" cy="4917919"/>
          </a:xfrm>
          <a:solidFill>
            <a:schemeClr val="bg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70CFB820-0A07-6CFA-D931-B4C161A6EE5B}"/>
                </a:ext>
              </a:extLst>
            </p:cNvPr>
            <p:cNvSpPr/>
            <p:nvPr/>
          </p:nvSpPr>
          <p:spPr>
            <a:xfrm>
              <a:off x="273328" y="6002114"/>
              <a:ext cx="282198" cy="6501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0E5E8B36-A04B-24D3-66AC-E371DC41A19B}"/>
                </a:ext>
              </a:extLst>
            </p:cNvPr>
            <p:cNvSpPr/>
            <p:nvPr/>
          </p:nvSpPr>
          <p:spPr>
            <a:xfrm>
              <a:off x="11675203" y="1734378"/>
              <a:ext cx="282198" cy="33440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1DA3EDF-F563-4698-86ED-F76DF04F64EE}"/>
              </a:ext>
            </a:extLst>
          </p:cNvPr>
          <p:cNvGrpSpPr/>
          <p:nvPr/>
        </p:nvGrpSpPr>
        <p:grpSpPr>
          <a:xfrm>
            <a:off x="-965913" y="524259"/>
            <a:ext cx="13049229" cy="15238956"/>
            <a:chOff x="-444571" y="0"/>
            <a:chExt cx="26101857" cy="30481880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44F11780-8813-499A-8582-B7C0E954A58F}"/>
                </a:ext>
              </a:extLst>
            </p:cNvPr>
            <p:cNvGrpSpPr/>
            <p:nvPr/>
          </p:nvGrpSpPr>
          <p:grpSpPr>
            <a:xfrm>
              <a:off x="12218517" y="20165282"/>
              <a:ext cx="5893125" cy="5858254"/>
              <a:chOff x="8451075" y="2889337"/>
              <a:chExt cx="7485029" cy="7440738"/>
            </a:xfrm>
          </p:grpSpPr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CFA494B1-B67A-48E6-9087-CC3A39DE6715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C7384D7B-5B9F-4F20-BE20-0FE54C93FCAE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6C9AB579-11B4-49EE-9D4A-E2A4180EAC64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A7BF241-F4C7-446B-9DDB-92FA4D3AA2DA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5E353B7F-B398-45B3-A860-E112BC32129A}"/>
                </a:ext>
              </a:extLst>
            </p:cNvPr>
            <p:cNvGrpSpPr/>
            <p:nvPr/>
          </p:nvGrpSpPr>
          <p:grpSpPr>
            <a:xfrm>
              <a:off x="4115323" y="344169"/>
              <a:ext cx="4317368" cy="4291821"/>
              <a:chOff x="8451075" y="2889337"/>
              <a:chExt cx="7485029" cy="7440738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39923465-E7F4-4A24-B73A-58FC234A3AFA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7B3829C-BD10-4199-A2B1-391774797D92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44FD7A99-0254-4707-8775-EEE153E727E3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97AA32C4-A7A4-4670-86C0-EAA0AE746EE3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9B8A74AD-A439-4723-894C-BE142D7F2091}"/>
                </a:ext>
              </a:extLst>
            </p:cNvPr>
            <p:cNvGrpSpPr/>
            <p:nvPr/>
          </p:nvGrpSpPr>
          <p:grpSpPr>
            <a:xfrm>
              <a:off x="1238531" y="5226904"/>
              <a:ext cx="5893125" cy="5858254"/>
              <a:chOff x="8451075" y="2889337"/>
              <a:chExt cx="7485029" cy="7440738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39335B1C-898C-436E-B74C-711EF66A8780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F8317A6C-8B75-497B-AF17-6B6259EEBA7A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0E8D02A4-6A8D-4283-94E5-6D99A960D967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2BD58BE2-4199-4B4D-B328-6288502285B5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5F97A8F6-E8D7-412C-81EB-0E5B997B8962}"/>
                </a:ext>
              </a:extLst>
            </p:cNvPr>
            <p:cNvGrpSpPr/>
            <p:nvPr/>
          </p:nvGrpSpPr>
          <p:grpSpPr>
            <a:xfrm>
              <a:off x="16778975" y="0"/>
              <a:ext cx="6770922" cy="6730857"/>
              <a:chOff x="8451075" y="2889337"/>
              <a:chExt cx="7485029" cy="7440738"/>
            </a:xfrm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583F3BDD-F9A1-40AD-9683-23C1E2F07F12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C828363C-5B85-4359-964D-EA693D7949FD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A45DA4FB-E62C-4C5F-AB02-C9DFAA243614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80E5C4C-AEF3-4A2E-874B-E0DE16835BAC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940D79D4-600E-47FD-9DF6-0D407F61725B}"/>
                </a:ext>
              </a:extLst>
            </p:cNvPr>
            <p:cNvGrpSpPr/>
            <p:nvPr/>
          </p:nvGrpSpPr>
          <p:grpSpPr>
            <a:xfrm>
              <a:off x="13946872" y="7309998"/>
              <a:ext cx="5457706" cy="5425411"/>
              <a:chOff x="8451075" y="2889337"/>
              <a:chExt cx="7485029" cy="7440738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B5CB7D29-4E35-4F35-AC72-0429E3AAAE2D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A82BA6EB-8253-4D48-AE54-EC567F0B96A2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95A4A5E1-C2FD-475E-816F-D3A216EABC24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D83A29F-45A2-4E66-9659-334CA957BF50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F6257241-08EF-4675-8760-D3BFD49A4BC9}"/>
                </a:ext>
              </a:extLst>
            </p:cNvPr>
            <p:cNvGrpSpPr/>
            <p:nvPr/>
          </p:nvGrpSpPr>
          <p:grpSpPr>
            <a:xfrm>
              <a:off x="6232165" y="11676070"/>
              <a:ext cx="4317368" cy="4291821"/>
              <a:chOff x="8451075" y="2889337"/>
              <a:chExt cx="7485029" cy="7440738"/>
            </a:xfrm>
          </p:grpSpPr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5A417756-833E-4310-AEB4-0A1B69964683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67F2893-9EBC-433B-A720-3EFE92B5EBDB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D6900A8-30ED-4087-AD2C-DEFAF6736DEC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690BE4F3-BDCC-4639-80C8-2AFC69A20F79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30AF4151-4A8D-4F8A-B0E2-9F9B173BB6F6}"/>
                </a:ext>
              </a:extLst>
            </p:cNvPr>
            <p:cNvGrpSpPr/>
            <p:nvPr/>
          </p:nvGrpSpPr>
          <p:grpSpPr>
            <a:xfrm>
              <a:off x="1992607" y="16558804"/>
              <a:ext cx="7255892" cy="7212957"/>
              <a:chOff x="8451075" y="2889337"/>
              <a:chExt cx="7485029" cy="7440738"/>
            </a:xfrm>
          </p:grpSpPr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1A7830C3-B517-421A-971A-5278C05FA07C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354B3D30-9F63-4CED-8A90-43A8EE5756C3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FE6ED40A-21BE-4CA8-8D8D-D74E2478190F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AF5B3CB5-5E9F-4BDB-9438-1A837C69525E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326E1213-5322-4294-8FB6-3AAE1D860278}"/>
                </a:ext>
              </a:extLst>
            </p:cNvPr>
            <p:cNvGrpSpPr/>
            <p:nvPr/>
          </p:nvGrpSpPr>
          <p:grpSpPr>
            <a:xfrm>
              <a:off x="19404578" y="14885624"/>
              <a:ext cx="4871833" cy="4843006"/>
              <a:chOff x="8451075" y="2889337"/>
              <a:chExt cx="7485029" cy="7440738"/>
            </a:xfrm>
          </p:grpSpPr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C47344D-D395-405E-A36E-6CA197247801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E4B2B23F-D243-460B-AA13-49AEF8A1ABCF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FA805577-C582-4420-A2E8-BC050935E2D5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09E5C567-5A3E-4D5A-AB56-8335FB380FAD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F7A2AEDF-CD93-440C-B7E9-87D4F50FC55D}"/>
                </a:ext>
              </a:extLst>
            </p:cNvPr>
            <p:cNvGrpSpPr/>
            <p:nvPr/>
          </p:nvGrpSpPr>
          <p:grpSpPr>
            <a:xfrm>
              <a:off x="12436225" y="14174681"/>
              <a:ext cx="5457706" cy="5425411"/>
              <a:chOff x="8451075" y="2889337"/>
              <a:chExt cx="7485029" cy="7440738"/>
            </a:xfrm>
          </p:grpSpPr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DC216D6A-8735-4F01-9467-6895C9B60046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67739082-257E-4586-ABAD-D4DCC9624942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2A3B8BA9-7F22-40E8-B4A1-B6AF74BD2F5D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CCA34BAB-A03A-452B-AAF8-911D09C2FCA0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601D37D5-7B4E-4B3F-BC76-300B7B07E8C1}"/>
                </a:ext>
              </a:extLst>
            </p:cNvPr>
            <p:cNvGrpSpPr/>
            <p:nvPr/>
          </p:nvGrpSpPr>
          <p:grpSpPr>
            <a:xfrm>
              <a:off x="18886364" y="20271861"/>
              <a:ext cx="6770922" cy="6730857"/>
              <a:chOff x="8451075" y="2889337"/>
              <a:chExt cx="7485029" cy="7440738"/>
            </a:xfrm>
          </p:grpSpPr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7129C035-0478-4C77-9003-B5E642925A71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52C31634-054C-47CF-94BE-E28DAD583DD3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EB26B0DD-F371-4403-9ACE-C424C5108206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4E80FB09-62BF-4248-8829-D6D544C68167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E99F182B-CFB6-456C-AEEC-4195BF272031}"/>
                </a:ext>
              </a:extLst>
            </p:cNvPr>
            <p:cNvGrpSpPr/>
            <p:nvPr/>
          </p:nvGrpSpPr>
          <p:grpSpPr>
            <a:xfrm>
              <a:off x="5941124" y="26049663"/>
              <a:ext cx="4458599" cy="4432217"/>
              <a:chOff x="8451075" y="2889337"/>
              <a:chExt cx="7485029" cy="7440738"/>
            </a:xfrm>
          </p:grpSpPr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6CE689D-0053-447C-938D-3CF33D7F0172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AC3AC8D-BD12-4E21-B646-91F651274180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3D4B631F-0458-41AF-9BCF-7F9DE7E09F1A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CF196CF5-7FA5-4601-8426-B4C36C590C0F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812A7C03-12B4-41A2-8459-5AB940EC097B}"/>
                </a:ext>
              </a:extLst>
            </p:cNvPr>
            <p:cNvGrpSpPr/>
            <p:nvPr/>
          </p:nvGrpSpPr>
          <p:grpSpPr>
            <a:xfrm>
              <a:off x="-444571" y="24913310"/>
              <a:ext cx="4871833" cy="4843006"/>
              <a:chOff x="8451075" y="2889337"/>
              <a:chExt cx="7485029" cy="7440738"/>
            </a:xfrm>
          </p:grpSpPr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2C50449E-406D-4D91-8A0E-1D0910A3E075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193DD36E-2FB9-443B-B6FE-E4BA5DFA7050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E6A46CCD-2ED1-467B-8B0E-C74AEC9B2478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56629486-72FA-469F-B0FE-FD021A1585D9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3565A05-6D5F-4C4F-B1EE-2AC7F005F0EA}"/>
              </a:ext>
            </a:extLst>
          </p:cNvPr>
          <p:cNvGrpSpPr/>
          <p:nvPr/>
        </p:nvGrpSpPr>
        <p:grpSpPr>
          <a:xfrm>
            <a:off x="5868437" y="4539334"/>
            <a:ext cx="455126" cy="8469293"/>
            <a:chOff x="19391061" y="-4253615"/>
            <a:chExt cx="910371" cy="16940792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444371EE-4590-4CD2-95D0-4CC87EAB9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18416371" y="-3278925"/>
              <a:ext cx="2859752" cy="910371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78FB7B87-8D85-44A4-8AB4-DAA5F74CA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18416371" y="-495969"/>
              <a:ext cx="2859752" cy="910371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6009D20B-3A3D-41C4-AFB2-E68BD4FB8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18416371" y="2326744"/>
              <a:ext cx="2859752" cy="910371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20CEC279-E336-4164-81AA-FF16D5F13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18416371" y="5153073"/>
              <a:ext cx="2859752" cy="910371"/>
            </a:xfrm>
            <a:prstGeom prst="rect">
              <a:avLst/>
            </a:prstGeom>
          </p:spPr>
        </p:pic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B0AAEBDA-BF2E-435C-A041-FC89DA450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18416371" y="7975786"/>
              <a:ext cx="2859752" cy="910371"/>
            </a:xfrm>
            <a:prstGeom prst="rect">
              <a:avLst/>
            </a:prstGeom>
          </p:spPr>
        </p:pic>
        <p:pic>
          <p:nvPicPr>
            <p:cNvPr id="71" name="Graphic 70">
              <a:extLst>
                <a:ext uri="{FF2B5EF4-FFF2-40B4-BE49-F238E27FC236}">
                  <a16:creationId xmlns:a16="http://schemas.microsoft.com/office/drawing/2014/main" id="{D251AFDB-4228-42C5-9A65-43E565B4D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18416371" y="10802115"/>
              <a:ext cx="2859752" cy="910371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CB86E3B-1609-49CF-BDC9-31F0D164C751}"/>
              </a:ext>
            </a:extLst>
          </p:cNvPr>
          <p:cNvGrpSpPr/>
          <p:nvPr/>
        </p:nvGrpSpPr>
        <p:grpSpPr>
          <a:xfrm>
            <a:off x="4004767" y="1647720"/>
            <a:ext cx="4182467" cy="4411537"/>
            <a:chOff x="8736553" y="3611344"/>
            <a:chExt cx="6914068" cy="7292746"/>
          </a:xfrm>
        </p:grpSpPr>
        <p:sp>
          <p:nvSpPr>
            <p:cNvPr id="6" name="One">
              <a:extLst>
                <a:ext uri="{FF2B5EF4-FFF2-40B4-BE49-F238E27FC236}">
                  <a16:creationId xmlns:a16="http://schemas.microsoft.com/office/drawing/2014/main" id="{A50F673D-ADCC-4B74-9A65-DD8AE6144D5F}"/>
                </a:ext>
              </a:extLst>
            </p:cNvPr>
            <p:cNvSpPr/>
            <p:nvPr/>
          </p:nvSpPr>
          <p:spPr>
            <a:xfrm>
              <a:off x="9395686" y="3903128"/>
              <a:ext cx="5595802" cy="5560608"/>
            </a:xfrm>
            <a:custGeom>
              <a:avLst/>
              <a:gdLst>
                <a:gd name="connsiteX0" fmla="*/ 6057900 w 6057900"/>
                <a:gd name="connsiteY0" fmla="*/ 3009900 h 6019800"/>
                <a:gd name="connsiteX1" fmla="*/ 3028950 w 6057900"/>
                <a:gd name="connsiteY1" fmla="*/ 6019800 h 6019800"/>
                <a:gd name="connsiteX2" fmla="*/ 0 w 6057900"/>
                <a:gd name="connsiteY2" fmla="*/ 3009900 h 6019800"/>
                <a:gd name="connsiteX3" fmla="*/ 3028950 w 6057900"/>
                <a:gd name="connsiteY3" fmla="*/ 0 h 6019800"/>
                <a:gd name="connsiteX4" fmla="*/ 6057900 w 6057900"/>
                <a:gd name="connsiteY4" fmla="*/ 3009900 h 601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6019800">
                  <a:moveTo>
                    <a:pt x="6057900" y="3009900"/>
                  </a:moveTo>
                  <a:cubicBezTo>
                    <a:pt x="6057900" y="4672222"/>
                    <a:pt x="4701793" y="6019800"/>
                    <a:pt x="3028950" y="6019800"/>
                  </a:cubicBezTo>
                  <a:cubicBezTo>
                    <a:pt x="1356107" y="6019800"/>
                    <a:pt x="0" y="4672222"/>
                    <a:pt x="0" y="3009900"/>
                  </a:cubicBezTo>
                  <a:cubicBezTo>
                    <a:pt x="0" y="1347578"/>
                    <a:pt x="1356107" y="0"/>
                    <a:pt x="3028950" y="0"/>
                  </a:cubicBezTo>
                  <a:cubicBezTo>
                    <a:pt x="4701793" y="0"/>
                    <a:pt x="6057900" y="1347578"/>
                    <a:pt x="6057900" y="30099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wo">
              <a:extLst>
                <a:ext uri="{FF2B5EF4-FFF2-40B4-BE49-F238E27FC236}">
                  <a16:creationId xmlns:a16="http://schemas.microsoft.com/office/drawing/2014/main" id="{BB1C1FD0-B99A-4F38-896E-803C30700361}"/>
                </a:ext>
              </a:extLst>
            </p:cNvPr>
            <p:cNvSpPr/>
            <p:nvPr/>
          </p:nvSpPr>
          <p:spPr>
            <a:xfrm>
              <a:off x="9312957" y="4030932"/>
              <a:ext cx="5761261" cy="5731667"/>
            </a:xfrm>
            <a:custGeom>
              <a:avLst/>
              <a:gdLst>
                <a:gd name="connsiteX0" fmla="*/ 5568315 w 5562600"/>
                <a:gd name="connsiteY0" fmla="*/ 2767013 h 5534025"/>
                <a:gd name="connsiteX1" fmla="*/ 2784158 w 5562600"/>
                <a:gd name="connsiteY1" fmla="*/ 5534025 h 5534025"/>
                <a:gd name="connsiteX2" fmla="*/ 0 w 5562600"/>
                <a:gd name="connsiteY2" fmla="*/ 2767013 h 5534025"/>
                <a:gd name="connsiteX3" fmla="*/ 2784158 w 5562600"/>
                <a:gd name="connsiteY3" fmla="*/ 0 h 5534025"/>
                <a:gd name="connsiteX4" fmla="*/ 5568315 w 5562600"/>
                <a:gd name="connsiteY4" fmla="*/ 2767013 h 553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2600" h="5534025">
                  <a:moveTo>
                    <a:pt x="5568315" y="2767013"/>
                  </a:moveTo>
                  <a:cubicBezTo>
                    <a:pt x="5568315" y="4295192"/>
                    <a:pt x="4321805" y="5534025"/>
                    <a:pt x="2784158" y="5534025"/>
                  </a:cubicBezTo>
                  <a:cubicBezTo>
                    <a:pt x="1246510" y="5534025"/>
                    <a:pt x="0" y="4295192"/>
                    <a:pt x="0" y="2767013"/>
                  </a:cubicBezTo>
                  <a:cubicBezTo>
                    <a:pt x="0" y="1238834"/>
                    <a:pt x="1246510" y="0"/>
                    <a:pt x="2784158" y="0"/>
                  </a:cubicBezTo>
                  <a:cubicBezTo>
                    <a:pt x="4321805" y="0"/>
                    <a:pt x="5568315" y="1238834"/>
                    <a:pt x="5568315" y="2767013"/>
                  </a:cubicBezTo>
                  <a:close/>
                </a:path>
              </a:pathLst>
            </a:custGeom>
            <a:gradFill flip="none" rotWithShape="1">
              <a:gsLst>
                <a:gs pos="43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16200000" scaled="1"/>
              <a:tileRect/>
            </a:gradFill>
            <a:ln w="9525" cap="flat">
              <a:noFill/>
              <a:prstDash val="solid"/>
              <a:miter/>
            </a:ln>
            <a:effectLst>
              <a:softEdge rad="381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hree">
              <a:extLst>
                <a:ext uri="{FF2B5EF4-FFF2-40B4-BE49-F238E27FC236}">
                  <a16:creationId xmlns:a16="http://schemas.microsoft.com/office/drawing/2014/main" id="{127FB52B-E3CB-4DC9-8BB4-AA6D8C6C5399}"/>
                </a:ext>
              </a:extLst>
            </p:cNvPr>
            <p:cNvSpPr/>
            <p:nvPr/>
          </p:nvSpPr>
          <p:spPr>
            <a:xfrm>
              <a:off x="8736553" y="4030932"/>
              <a:ext cx="6914068" cy="6873158"/>
            </a:xfrm>
            <a:custGeom>
              <a:avLst/>
              <a:gdLst>
                <a:gd name="connsiteX0" fmla="*/ 4831080 w 4829175"/>
                <a:gd name="connsiteY0" fmla="*/ 2400300 h 4800600"/>
                <a:gd name="connsiteX1" fmla="*/ 2415540 w 4829175"/>
                <a:gd name="connsiteY1" fmla="*/ 4800600 h 4800600"/>
                <a:gd name="connsiteX2" fmla="*/ 0 w 4829175"/>
                <a:gd name="connsiteY2" fmla="*/ 2400300 h 4800600"/>
                <a:gd name="connsiteX3" fmla="*/ 2415540 w 4829175"/>
                <a:gd name="connsiteY3" fmla="*/ 0 h 4800600"/>
                <a:gd name="connsiteX4" fmla="*/ 4831080 w 4829175"/>
                <a:gd name="connsiteY4" fmla="*/ 2400300 h 48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9175" h="4800600">
                  <a:moveTo>
                    <a:pt x="4831080" y="2400300"/>
                  </a:moveTo>
                  <a:cubicBezTo>
                    <a:pt x="4831080" y="3725949"/>
                    <a:pt x="3749606" y="4800600"/>
                    <a:pt x="2415540" y="4800600"/>
                  </a:cubicBezTo>
                  <a:cubicBezTo>
                    <a:pt x="1081474" y="4800600"/>
                    <a:pt x="0" y="3725949"/>
                    <a:pt x="0" y="2400300"/>
                  </a:cubicBezTo>
                  <a:cubicBezTo>
                    <a:pt x="0" y="1074651"/>
                    <a:pt x="1081474" y="0"/>
                    <a:pt x="2415540" y="0"/>
                  </a:cubicBezTo>
                  <a:cubicBezTo>
                    <a:pt x="3749606" y="0"/>
                    <a:pt x="4831080" y="1074651"/>
                    <a:pt x="4831080" y="2400300"/>
                  </a:cubicBezTo>
                  <a:close/>
                </a:path>
              </a:pathLst>
            </a:custGeom>
            <a:gradFill>
              <a:gsLst>
                <a:gs pos="84000">
                  <a:schemeClr val="accent1">
                    <a:lumMod val="75000"/>
                  </a:schemeClr>
                </a:gs>
                <a:gs pos="19000">
                  <a:schemeClr val="accent1">
                    <a:lumMod val="50000"/>
                  </a:schemeClr>
                </a:gs>
              </a:gsLst>
              <a:lin ang="16200000" scaled="1"/>
            </a:gradFill>
            <a:ln w="9525" cap="flat">
              <a:noFill/>
              <a:prstDash val="solid"/>
              <a:miter/>
            </a:ln>
            <a:effectLst>
              <a:softEdge rad="1270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our">
              <a:extLst>
                <a:ext uri="{FF2B5EF4-FFF2-40B4-BE49-F238E27FC236}">
                  <a16:creationId xmlns:a16="http://schemas.microsoft.com/office/drawing/2014/main" id="{C14E20DF-68D2-4F6A-82BE-FC689C7DD536}"/>
                </a:ext>
              </a:extLst>
            </p:cNvPr>
            <p:cNvSpPr/>
            <p:nvPr/>
          </p:nvSpPr>
          <p:spPr>
            <a:xfrm>
              <a:off x="9856768" y="3611344"/>
              <a:ext cx="4673638" cy="4652347"/>
            </a:xfrm>
            <a:custGeom>
              <a:avLst/>
              <a:gdLst>
                <a:gd name="connsiteX0" fmla="*/ 4189095 w 4181475"/>
                <a:gd name="connsiteY0" fmla="*/ 2081213 h 4162425"/>
                <a:gd name="connsiteX1" fmla="*/ 2094548 w 4181475"/>
                <a:gd name="connsiteY1" fmla="*/ 4162425 h 4162425"/>
                <a:gd name="connsiteX2" fmla="*/ 0 w 4181475"/>
                <a:gd name="connsiteY2" fmla="*/ 2081213 h 4162425"/>
                <a:gd name="connsiteX3" fmla="*/ 2094548 w 4181475"/>
                <a:gd name="connsiteY3" fmla="*/ 0 h 4162425"/>
                <a:gd name="connsiteX4" fmla="*/ 4189095 w 4181475"/>
                <a:gd name="connsiteY4" fmla="*/ 2081213 h 416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1475" h="4162425">
                  <a:moveTo>
                    <a:pt x="4189095" y="2081213"/>
                  </a:moveTo>
                  <a:cubicBezTo>
                    <a:pt x="4189095" y="3230635"/>
                    <a:pt x="3251335" y="4162425"/>
                    <a:pt x="2094548" y="4162425"/>
                  </a:cubicBezTo>
                  <a:cubicBezTo>
                    <a:pt x="937761" y="4162425"/>
                    <a:pt x="0" y="3230635"/>
                    <a:pt x="0" y="2081213"/>
                  </a:cubicBezTo>
                  <a:cubicBezTo>
                    <a:pt x="0" y="931791"/>
                    <a:pt x="937761" y="0"/>
                    <a:pt x="2094548" y="0"/>
                  </a:cubicBezTo>
                  <a:cubicBezTo>
                    <a:pt x="3251335" y="0"/>
                    <a:pt x="4189095" y="931791"/>
                    <a:pt x="4189095" y="2081213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9000">
                  <a:schemeClr val="accent1">
                    <a:lumMod val="40000"/>
                    <a:lumOff val="60000"/>
                    <a:alpha val="0"/>
                  </a:schemeClr>
                </a:gs>
              </a:gsLst>
              <a:lin ang="16200000" scaled="1"/>
            </a:gradFill>
            <a:ln w="9525" cap="flat">
              <a:noFill/>
              <a:prstDash val="solid"/>
              <a:miter/>
            </a:ln>
            <a:effectLst>
              <a:softEdge rad="508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743E3848-44D0-4E81-B833-83D6D1840C93}"/>
              </a:ext>
            </a:extLst>
          </p:cNvPr>
          <p:cNvSpPr txBox="1"/>
          <p:nvPr/>
        </p:nvSpPr>
        <p:spPr>
          <a:xfrm>
            <a:off x="4684048" y="3762514"/>
            <a:ext cx="2912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228554">
              <a:defRPr/>
            </a:pPr>
            <a:r>
              <a:rPr lang="ru-RU" sz="2000" b="1" dirty="0">
                <a:solidFill>
                  <a:srgbClr val="FFFFFF"/>
                </a:solidFill>
                <a:latin typeface="Century Gothic"/>
              </a:rPr>
              <a:t>Активное участие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715D2A-5EE9-4347-8F4D-800D3EC5E2FF}"/>
              </a:ext>
            </a:extLst>
          </p:cNvPr>
          <p:cNvSpPr txBox="1"/>
          <p:nvPr/>
        </p:nvSpPr>
        <p:spPr>
          <a:xfrm>
            <a:off x="5469689" y="2708084"/>
            <a:ext cx="1220207" cy="115403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01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3AED143-CB5B-42B5-84F5-2A7311F16F23}"/>
              </a:ext>
            </a:extLst>
          </p:cNvPr>
          <p:cNvGrpSpPr/>
          <p:nvPr/>
        </p:nvGrpSpPr>
        <p:grpSpPr>
          <a:xfrm>
            <a:off x="4194879" y="10696036"/>
            <a:ext cx="3802243" cy="4010488"/>
            <a:chOff x="1563688" y="3246708"/>
            <a:chExt cx="7605475" cy="8022019"/>
          </a:xfrm>
        </p:grpSpPr>
        <p:sp>
          <p:nvSpPr>
            <p:cNvPr id="94" name="One">
              <a:extLst>
                <a:ext uri="{FF2B5EF4-FFF2-40B4-BE49-F238E27FC236}">
                  <a16:creationId xmlns:a16="http://schemas.microsoft.com/office/drawing/2014/main" id="{4E99D3A6-4F1D-4803-B734-EC1D30EDB1C5}"/>
                </a:ext>
              </a:extLst>
            </p:cNvPr>
            <p:cNvSpPr/>
            <p:nvPr/>
          </p:nvSpPr>
          <p:spPr>
            <a:xfrm>
              <a:off x="2288734" y="3567670"/>
              <a:ext cx="6155382" cy="6116668"/>
            </a:xfrm>
            <a:custGeom>
              <a:avLst/>
              <a:gdLst>
                <a:gd name="connsiteX0" fmla="*/ 6057900 w 6057900"/>
                <a:gd name="connsiteY0" fmla="*/ 3009900 h 6019800"/>
                <a:gd name="connsiteX1" fmla="*/ 3028950 w 6057900"/>
                <a:gd name="connsiteY1" fmla="*/ 6019800 h 6019800"/>
                <a:gd name="connsiteX2" fmla="*/ 0 w 6057900"/>
                <a:gd name="connsiteY2" fmla="*/ 3009900 h 6019800"/>
                <a:gd name="connsiteX3" fmla="*/ 3028950 w 6057900"/>
                <a:gd name="connsiteY3" fmla="*/ 0 h 6019800"/>
                <a:gd name="connsiteX4" fmla="*/ 6057900 w 6057900"/>
                <a:gd name="connsiteY4" fmla="*/ 3009900 h 601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6019800">
                  <a:moveTo>
                    <a:pt x="6057900" y="3009900"/>
                  </a:moveTo>
                  <a:cubicBezTo>
                    <a:pt x="6057900" y="4672222"/>
                    <a:pt x="4701793" y="6019800"/>
                    <a:pt x="3028950" y="6019800"/>
                  </a:cubicBezTo>
                  <a:cubicBezTo>
                    <a:pt x="1356107" y="6019800"/>
                    <a:pt x="0" y="4672222"/>
                    <a:pt x="0" y="3009900"/>
                  </a:cubicBezTo>
                  <a:cubicBezTo>
                    <a:pt x="0" y="1347578"/>
                    <a:pt x="1356107" y="0"/>
                    <a:pt x="3028950" y="0"/>
                  </a:cubicBezTo>
                  <a:cubicBezTo>
                    <a:pt x="4701793" y="0"/>
                    <a:pt x="6057900" y="1347578"/>
                    <a:pt x="6057900" y="300990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Two">
              <a:extLst>
                <a:ext uri="{FF2B5EF4-FFF2-40B4-BE49-F238E27FC236}">
                  <a16:creationId xmlns:a16="http://schemas.microsoft.com/office/drawing/2014/main" id="{4AA48918-E920-41BB-94CA-925F4BCD2F50}"/>
                </a:ext>
              </a:extLst>
            </p:cNvPr>
            <p:cNvSpPr/>
            <p:nvPr/>
          </p:nvSpPr>
          <p:spPr>
            <a:xfrm>
              <a:off x="2197732" y="3708255"/>
              <a:ext cx="6337387" cy="6304832"/>
            </a:xfrm>
            <a:custGeom>
              <a:avLst/>
              <a:gdLst>
                <a:gd name="connsiteX0" fmla="*/ 5568315 w 5562600"/>
                <a:gd name="connsiteY0" fmla="*/ 2767013 h 5534025"/>
                <a:gd name="connsiteX1" fmla="*/ 2784158 w 5562600"/>
                <a:gd name="connsiteY1" fmla="*/ 5534025 h 5534025"/>
                <a:gd name="connsiteX2" fmla="*/ 0 w 5562600"/>
                <a:gd name="connsiteY2" fmla="*/ 2767013 h 5534025"/>
                <a:gd name="connsiteX3" fmla="*/ 2784158 w 5562600"/>
                <a:gd name="connsiteY3" fmla="*/ 0 h 5534025"/>
                <a:gd name="connsiteX4" fmla="*/ 5568315 w 5562600"/>
                <a:gd name="connsiteY4" fmla="*/ 2767013 h 553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2600" h="5534025">
                  <a:moveTo>
                    <a:pt x="5568315" y="2767013"/>
                  </a:moveTo>
                  <a:cubicBezTo>
                    <a:pt x="5568315" y="4295192"/>
                    <a:pt x="4321805" y="5534025"/>
                    <a:pt x="2784158" y="5534025"/>
                  </a:cubicBezTo>
                  <a:cubicBezTo>
                    <a:pt x="1246510" y="5534025"/>
                    <a:pt x="0" y="4295192"/>
                    <a:pt x="0" y="2767013"/>
                  </a:cubicBezTo>
                  <a:cubicBezTo>
                    <a:pt x="0" y="1238834"/>
                    <a:pt x="1246510" y="0"/>
                    <a:pt x="2784158" y="0"/>
                  </a:cubicBezTo>
                  <a:cubicBezTo>
                    <a:pt x="4321805" y="0"/>
                    <a:pt x="5568315" y="1238834"/>
                    <a:pt x="5568315" y="2767013"/>
                  </a:cubicBezTo>
                  <a:close/>
                </a:path>
              </a:pathLst>
            </a:custGeom>
            <a:gradFill flip="none" rotWithShape="1">
              <a:gsLst>
                <a:gs pos="43000">
                  <a:schemeClr val="accent2">
                    <a:lumMod val="75000"/>
                  </a:schemeClr>
                </a:gs>
                <a:gs pos="0">
                  <a:schemeClr val="accent2"/>
                </a:gs>
              </a:gsLst>
              <a:lin ang="16200000" scaled="1"/>
              <a:tileRect/>
            </a:gradFill>
            <a:ln w="9525" cap="flat">
              <a:noFill/>
              <a:prstDash val="solid"/>
              <a:miter/>
            </a:ln>
            <a:effectLst>
              <a:softEdge rad="381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Three">
              <a:extLst>
                <a:ext uri="{FF2B5EF4-FFF2-40B4-BE49-F238E27FC236}">
                  <a16:creationId xmlns:a16="http://schemas.microsoft.com/office/drawing/2014/main" id="{1A06C9AB-D767-4518-9C72-70FC3895D19A}"/>
                </a:ext>
              </a:extLst>
            </p:cNvPr>
            <p:cNvSpPr/>
            <p:nvPr/>
          </p:nvSpPr>
          <p:spPr>
            <a:xfrm>
              <a:off x="1563688" y="3708255"/>
              <a:ext cx="7605475" cy="7560472"/>
            </a:xfrm>
            <a:custGeom>
              <a:avLst/>
              <a:gdLst>
                <a:gd name="connsiteX0" fmla="*/ 4831080 w 4829175"/>
                <a:gd name="connsiteY0" fmla="*/ 2400300 h 4800600"/>
                <a:gd name="connsiteX1" fmla="*/ 2415540 w 4829175"/>
                <a:gd name="connsiteY1" fmla="*/ 4800600 h 4800600"/>
                <a:gd name="connsiteX2" fmla="*/ 0 w 4829175"/>
                <a:gd name="connsiteY2" fmla="*/ 2400300 h 4800600"/>
                <a:gd name="connsiteX3" fmla="*/ 2415540 w 4829175"/>
                <a:gd name="connsiteY3" fmla="*/ 0 h 4800600"/>
                <a:gd name="connsiteX4" fmla="*/ 4831080 w 4829175"/>
                <a:gd name="connsiteY4" fmla="*/ 2400300 h 48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9175" h="4800600">
                  <a:moveTo>
                    <a:pt x="4831080" y="2400300"/>
                  </a:moveTo>
                  <a:cubicBezTo>
                    <a:pt x="4831080" y="3725949"/>
                    <a:pt x="3749606" y="4800600"/>
                    <a:pt x="2415540" y="4800600"/>
                  </a:cubicBezTo>
                  <a:cubicBezTo>
                    <a:pt x="1081474" y="4800600"/>
                    <a:pt x="0" y="3725949"/>
                    <a:pt x="0" y="2400300"/>
                  </a:cubicBezTo>
                  <a:cubicBezTo>
                    <a:pt x="0" y="1074651"/>
                    <a:pt x="1081474" y="0"/>
                    <a:pt x="2415540" y="0"/>
                  </a:cubicBezTo>
                  <a:cubicBezTo>
                    <a:pt x="3749606" y="0"/>
                    <a:pt x="4831080" y="1074651"/>
                    <a:pt x="4831080" y="2400300"/>
                  </a:cubicBezTo>
                  <a:close/>
                </a:path>
              </a:pathLst>
            </a:custGeom>
            <a:gradFill>
              <a:gsLst>
                <a:gs pos="84000">
                  <a:schemeClr val="accent2">
                    <a:lumMod val="75000"/>
                  </a:schemeClr>
                </a:gs>
                <a:gs pos="19000">
                  <a:schemeClr val="accent2">
                    <a:lumMod val="50000"/>
                  </a:schemeClr>
                </a:gs>
              </a:gsLst>
              <a:lin ang="16200000" scaled="1"/>
            </a:gradFill>
            <a:ln w="9525" cap="flat">
              <a:noFill/>
              <a:prstDash val="solid"/>
              <a:miter/>
            </a:ln>
            <a:effectLst>
              <a:softEdge rad="1270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our">
              <a:extLst>
                <a:ext uri="{FF2B5EF4-FFF2-40B4-BE49-F238E27FC236}">
                  <a16:creationId xmlns:a16="http://schemas.microsoft.com/office/drawing/2014/main" id="{7F2FFABD-FBAA-425A-8A8C-3261793B7A72}"/>
                </a:ext>
              </a:extLst>
            </p:cNvPr>
            <p:cNvSpPr/>
            <p:nvPr/>
          </p:nvSpPr>
          <p:spPr>
            <a:xfrm>
              <a:off x="2795924" y="3246708"/>
              <a:ext cx="5141002" cy="5117581"/>
            </a:xfrm>
            <a:custGeom>
              <a:avLst/>
              <a:gdLst>
                <a:gd name="connsiteX0" fmla="*/ 4189095 w 4181475"/>
                <a:gd name="connsiteY0" fmla="*/ 2081213 h 4162425"/>
                <a:gd name="connsiteX1" fmla="*/ 2094548 w 4181475"/>
                <a:gd name="connsiteY1" fmla="*/ 4162425 h 4162425"/>
                <a:gd name="connsiteX2" fmla="*/ 0 w 4181475"/>
                <a:gd name="connsiteY2" fmla="*/ 2081213 h 4162425"/>
                <a:gd name="connsiteX3" fmla="*/ 2094548 w 4181475"/>
                <a:gd name="connsiteY3" fmla="*/ 0 h 4162425"/>
                <a:gd name="connsiteX4" fmla="*/ 4189095 w 4181475"/>
                <a:gd name="connsiteY4" fmla="*/ 2081213 h 416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1475" h="4162425">
                  <a:moveTo>
                    <a:pt x="4189095" y="2081213"/>
                  </a:moveTo>
                  <a:cubicBezTo>
                    <a:pt x="4189095" y="3230635"/>
                    <a:pt x="3251335" y="4162425"/>
                    <a:pt x="2094548" y="4162425"/>
                  </a:cubicBezTo>
                  <a:cubicBezTo>
                    <a:pt x="937761" y="4162425"/>
                    <a:pt x="0" y="3230635"/>
                    <a:pt x="0" y="2081213"/>
                  </a:cubicBezTo>
                  <a:cubicBezTo>
                    <a:pt x="0" y="931791"/>
                    <a:pt x="937761" y="0"/>
                    <a:pt x="2094548" y="0"/>
                  </a:cubicBezTo>
                  <a:cubicBezTo>
                    <a:pt x="3251335" y="0"/>
                    <a:pt x="4189095" y="931791"/>
                    <a:pt x="4189095" y="2081213"/>
                  </a:cubicBezTo>
                  <a:close/>
                </a:path>
              </a:pathLst>
            </a:custGeom>
            <a:gradFill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9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6200000" scaled="1"/>
            </a:gradFill>
            <a:ln w="9525" cap="flat">
              <a:noFill/>
              <a:prstDash val="solid"/>
              <a:miter/>
            </a:ln>
            <a:effectLst>
              <a:softEdge rad="508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9DC4295-EABB-36FC-78B0-EBDEE0431F2B}"/>
              </a:ext>
            </a:extLst>
          </p:cNvPr>
          <p:cNvSpPr txBox="1"/>
          <p:nvPr/>
        </p:nvSpPr>
        <p:spPr>
          <a:xfrm>
            <a:off x="855634" y="648062"/>
            <a:ext cx="360066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A3585"/>
                    </a:gs>
                    <a:gs pos="21000">
                      <a:srgbClr val="FA3585">
                        <a:lumMod val="75000"/>
                      </a:srgbClr>
                    </a:gs>
                    <a:gs pos="48000">
                      <a:srgbClr val="E9474E"/>
                    </a:gs>
                    <a:gs pos="82000">
                      <a:srgbClr val="6070FF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Преимущества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A3585"/>
                  </a:gs>
                  <a:gs pos="21000">
                    <a:srgbClr val="FA3585">
                      <a:lumMod val="75000"/>
                    </a:srgbClr>
                  </a:gs>
                  <a:gs pos="48000">
                    <a:srgbClr val="E9474E"/>
                  </a:gs>
                  <a:gs pos="82000">
                    <a:srgbClr val="6070FF"/>
                  </a:gs>
                </a:gsLst>
                <a:lin ang="0" scaled="1"/>
                <a:tileRect/>
              </a:gra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F41650-2EF6-4475-9021-96C34BCCC2B1}"/>
              </a:ext>
            </a:extLst>
          </p:cNvPr>
          <p:cNvGrpSpPr/>
          <p:nvPr/>
        </p:nvGrpSpPr>
        <p:grpSpPr>
          <a:xfrm>
            <a:off x="-2995757" y="185773"/>
            <a:ext cx="15954505" cy="30069246"/>
            <a:chOff x="-5487555" y="-2658810"/>
            <a:chExt cx="31913164" cy="6014632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F5A0CFF-540E-4DB8-B8B6-2F515E50A4D7}"/>
                </a:ext>
              </a:extLst>
            </p:cNvPr>
            <p:cNvGrpSpPr/>
            <p:nvPr/>
          </p:nvGrpSpPr>
          <p:grpSpPr>
            <a:xfrm>
              <a:off x="17234116" y="9701601"/>
              <a:ext cx="9191493" cy="9137106"/>
              <a:chOff x="8451073" y="2889337"/>
              <a:chExt cx="7485028" cy="7440739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5DB7E26-8611-4F36-B4B4-970AE26A66D1}"/>
                  </a:ext>
                </a:extLst>
              </p:cNvPr>
              <p:cNvSpPr/>
              <p:nvPr/>
            </p:nvSpPr>
            <p:spPr>
              <a:xfrm>
                <a:off x="9167494" y="3709750"/>
                <a:ext cx="6057900" cy="6019800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C219AA5-1CEB-442E-8E8D-EC07726445B3}"/>
                  </a:ext>
                </a:extLst>
              </p:cNvPr>
              <p:cNvSpPr/>
              <p:nvPr/>
            </p:nvSpPr>
            <p:spPr>
              <a:xfrm>
                <a:off x="9075076" y="3848108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3C41FFE-E798-4CD7-A2FF-37EF677B30E4}"/>
                  </a:ext>
                </a:extLst>
              </p:cNvPr>
              <p:cNvSpPr/>
              <p:nvPr/>
            </p:nvSpPr>
            <p:spPr>
              <a:xfrm>
                <a:off x="8451073" y="2889337"/>
                <a:ext cx="7485028" cy="7440739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4318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F2153F0-ED3F-497B-9359-86BB9DA874CE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5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1183085-3BFD-415E-A40E-404F3E8682CF}"/>
                </a:ext>
              </a:extLst>
            </p:cNvPr>
            <p:cNvGrpSpPr/>
            <p:nvPr/>
          </p:nvGrpSpPr>
          <p:grpSpPr>
            <a:xfrm>
              <a:off x="2747733" y="8494267"/>
              <a:ext cx="7255892" cy="7212957"/>
              <a:chOff x="8451075" y="2889337"/>
              <a:chExt cx="7485029" cy="7440738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719280F-D5CE-4F2F-AFCE-8287936EFD71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E30E5AB-2FB5-4BFD-94D1-8D9D4B13B1DE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6120029-4CBD-47BD-9D0E-3F2C97CE830D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75A3E7D-BB0A-476D-B26F-63DFE94DF6B7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7D75795-90EA-4F58-94EE-50D8A8E2ED94}"/>
                </a:ext>
              </a:extLst>
            </p:cNvPr>
            <p:cNvGrpSpPr/>
            <p:nvPr/>
          </p:nvGrpSpPr>
          <p:grpSpPr>
            <a:xfrm>
              <a:off x="-5077178" y="-2658810"/>
              <a:ext cx="12925268" cy="12848788"/>
              <a:chOff x="8451073" y="2889337"/>
              <a:chExt cx="7485028" cy="7440739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15AD661-6CD7-41CB-9E5C-FE85306FDBBA}"/>
                  </a:ext>
                </a:extLst>
              </p:cNvPr>
              <p:cNvSpPr/>
              <p:nvPr/>
            </p:nvSpPr>
            <p:spPr>
              <a:xfrm>
                <a:off x="9167494" y="3709750"/>
                <a:ext cx="6057900" cy="6019800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F6D81B4-448A-48AF-A2D3-BEA1C0870107}"/>
                  </a:ext>
                </a:extLst>
              </p:cNvPr>
              <p:cNvSpPr/>
              <p:nvPr/>
            </p:nvSpPr>
            <p:spPr>
              <a:xfrm>
                <a:off x="9075076" y="3848108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00733B8-D86E-425C-A66D-642F0EEC5752}"/>
                  </a:ext>
                </a:extLst>
              </p:cNvPr>
              <p:cNvSpPr/>
              <p:nvPr/>
            </p:nvSpPr>
            <p:spPr>
              <a:xfrm>
                <a:off x="8451073" y="2889337"/>
                <a:ext cx="7485028" cy="7440739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493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45AE85F-D7F1-490A-82B9-A5FBC03F8B7F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5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6B1D5ED-8C2E-42BD-8DE8-96A85DD9F1D7}"/>
                </a:ext>
              </a:extLst>
            </p:cNvPr>
            <p:cNvGrpSpPr/>
            <p:nvPr/>
          </p:nvGrpSpPr>
          <p:grpSpPr>
            <a:xfrm>
              <a:off x="17087264" y="1911647"/>
              <a:ext cx="6770922" cy="6730857"/>
              <a:chOff x="8451075" y="2889337"/>
              <a:chExt cx="7485029" cy="7440738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0714B21-45EB-49B2-A4FF-E270E56F91A0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0B9F7E4-72BD-4C44-B795-57B355036004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A5E2012-638F-4A5A-AF7D-7FB7B30214B0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56456E7-4624-4D96-900B-AE10B4332064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12F622C8-BA55-4D82-801A-805313B9B68F}"/>
                </a:ext>
              </a:extLst>
            </p:cNvPr>
            <p:cNvGrpSpPr/>
            <p:nvPr/>
          </p:nvGrpSpPr>
          <p:grpSpPr>
            <a:xfrm>
              <a:off x="16823739" y="28849594"/>
              <a:ext cx="9191493" cy="9137106"/>
              <a:chOff x="8451073" y="2889337"/>
              <a:chExt cx="7485028" cy="7440739"/>
            </a:xfrm>
          </p:grpSpPr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30F02F78-ACDE-4B6B-B097-7689BA772619}"/>
                  </a:ext>
                </a:extLst>
              </p:cNvPr>
              <p:cNvSpPr/>
              <p:nvPr/>
            </p:nvSpPr>
            <p:spPr>
              <a:xfrm>
                <a:off x="9167494" y="3709750"/>
                <a:ext cx="6057900" cy="6019800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69C49E79-95A2-4158-99F7-88CE8DA63C69}"/>
                  </a:ext>
                </a:extLst>
              </p:cNvPr>
              <p:cNvSpPr/>
              <p:nvPr/>
            </p:nvSpPr>
            <p:spPr>
              <a:xfrm>
                <a:off x="9075076" y="3848108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390A640F-E653-4103-9BD0-87B3E4F28E57}"/>
                  </a:ext>
                </a:extLst>
              </p:cNvPr>
              <p:cNvSpPr/>
              <p:nvPr/>
            </p:nvSpPr>
            <p:spPr>
              <a:xfrm>
                <a:off x="8451073" y="2889337"/>
                <a:ext cx="7485028" cy="7440739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4318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35A9BECD-6004-4E37-B6AD-1A8613E65A0C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5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18752E0B-2A3D-4C97-AA9A-78F8A60332F1}"/>
                </a:ext>
              </a:extLst>
            </p:cNvPr>
            <p:cNvGrpSpPr/>
            <p:nvPr/>
          </p:nvGrpSpPr>
          <p:grpSpPr>
            <a:xfrm>
              <a:off x="2337356" y="27642260"/>
              <a:ext cx="7255892" cy="7212957"/>
              <a:chOff x="8451075" y="2889337"/>
              <a:chExt cx="7485029" cy="7440738"/>
            </a:xfrm>
          </p:grpSpPr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75F0126C-11B2-471B-8E9E-8D5D6647E629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475CA59B-D143-4255-84C6-94729D438725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BEA17F62-2909-481B-BBC4-0B5F11934CC8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9E84BB09-DC53-4115-8A55-EDDA3204E18C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52BF7F22-CCE6-44DD-A55B-469F22DA8921}"/>
                </a:ext>
              </a:extLst>
            </p:cNvPr>
            <p:cNvGrpSpPr/>
            <p:nvPr/>
          </p:nvGrpSpPr>
          <p:grpSpPr>
            <a:xfrm>
              <a:off x="-5487555" y="16489183"/>
              <a:ext cx="12925268" cy="12848788"/>
              <a:chOff x="8451073" y="2889337"/>
              <a:chExt cx="7485028" cy="7440739"/>
            </a:xfrm>
          </p:grpSpPr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3246E802-EA75-41DC-9AAD-2E05C8245F89}"/>
                  </a:ext>
                </a:extLst>
              </p:cNvPr>
              <p:cNvSpPr/>
              <p:nvPr/>
            </p:nvSpPr>
            <p:spPr>
              <a:xfrm>
                <a:off x="9167494" y="3709750"/>
                <a:ext cx="6057900" cy="6019800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0EEE2A5-35D5-4A5A-8C22-D6FB56BA36DD}"/>
                  </a:ext>
                </a:extLst>
              </p:cNvPr>
              <p:cNvSpPr/>
              <p:nvPr/>
            </p:nvSpPr>
            <p:spPr>
              <a:xfrm>
                <a:off x="9075076" y="3848108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F68C942-03E1-41C6-B331-B0E9260DC7C6}"/>
                  </a:ext>
                </a:extLst>
              </p:cNvPr>
              <p:cNvSpPr/>
              <p:nvPr/>
            </p:nvSpPr>
            <p:spPr>
              <a:xfrm>
                <a:off x="8451073" y="2889337"/>
                <a:ext cx="7485028" cy="7440739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493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06151CD5-7D6F-42C6-8110-2D0F6D2A313D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5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630B3359-D3E9-45C9-8C34-358AA5952AE5}"/>
                </a:ext>
              </a:extLst>
            </p:cNvPr>
            <p:cNvGrpSpPr/>
            <p:nvPr/>
          </p:nvGrpSpPr>
          <p:grpSpPr>
            <a:xfrm>
              <a:off x="16676887" y="21059640"/>
              <a:ext cx="6770922" cy="6730857"/>
              <a:chOff x="8451075" y="2889337"/>
              <a:chExt cx="7485029" cy="7440738"/>
            </a:xfrm>
          </p:grpSpPr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00E7FC9A-702E-4171-85F2-4AE36809440C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10A3ED67-9605-416B-8BE7-E5C5D1386D28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B057EEC-E771-4811-925B-DF464417E1CB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6ABAA2C3-AF32-4D4E-A56E-6069F665B6C0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4B5821E-E2FA-40FB-B548-627A8B2010F2}"/>
                </a:ext>
              </a:extLst>
            </p:cNvPr>
            <p:cNvGrpSpPr/>
            <p:nvPr/>
          </p:nvGrpSpPr>
          <p:grpSpPr>
            <a:xfrm>
              <a:off x="16823739" y="48350407"/>
              <a:ext cx="9191493" cy="9137106"/>
              <a:chOff x="8451073" y="2889337"/>
              <a:chExt cx="7485028" cy="7440739"/>
            </a:xfrm>
          </p:grpSpPr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E544E2FC-2DEE-45AA-8060-6B962F0484DB}"/>
                  </a:ext>
                </a:extLst>
              </p:cNvPr>
              <p:cNvSpPr/>
              <p:nvPr/>
            </p:nvSpPr>
            <p:spPr>
              <a:xfrm>
                <a:off x="9167494" y="3709750"/>
                <a:ext cx="6057900" cy="6019800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378EC589-890C-476C-BD95-502CB5A105C7}"/>
                  </a:ext>
                </a:extLst>
              </p:cNvPr>
              <p:cNvSpPr/>
              <p:nvPr/>
            </p:nvSpPr>
            <p:spPr>
              <a:xfrm>
                <a:off x="9075076" y="3848108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C3684C66-C2CE-44A7-ADB9-1580035781C9}"/>
                  </a:ext>
                </a:extLst>
              </p:cNvPr>
              <p:cNvSpPr/>
              <p:nvPr/>
            </p:nvSpPr>
            <p:spPr>
              <a:xfrm>
                <a:off x="8451073" y="2889337"/>
                <a:ext cx="7485028" cy="7440739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4318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A83A3ED0-A9D4-4074-AF15-B275E693945C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5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FB0A740C-E7E7-4367-AAD3-8EE645CC2AA8}"/>
                </a:ext>
              </a:extLst>
            </p:cNvPr>
            <p:cNvGrpSpPr/>
            <p:nvPr/>
          </p:nvGrpSpPr>
          <p:grpSpPr>
            <a:xfrm>
              <a:off x="2337356" y="47143073"/>
              <a:ext cx="7255892" cy="7212957"/>
              <a:chOff x="8451075" y="2889337"/>
              <a:chExt cx="7485029" cy="7440738"/>
            </a:xfrm>
          </p:grpSpPr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4F3C67AB-DCF0-4633-8790-23958FCE211B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C2D289D3-DB80-4FF1-8FD8-BCB69D7B1A75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F953B4D0-1BC6-40B2-AFB5-FAC9346295B1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F03875C8-04AB-412D-A53C-AAA4C41B8ED4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0D6D0EC3-274E-462C-86FA-567697CBBBCF}"/>
                </a:ext>
              </a:extLst>
            </p:cNvPr>
            <p:cNvGrpSpPr/>
            <p:nvPr/>
          </p:nvGrpSpPr>
          <p:grpSpPr>
            <a:xfrm>
              <a:off x="-5487555" y="35989996"/>
              <a:ext cx="12925268" cy="12848788"/>
              <a:chOff x="8451073" y="2889337"/>
              <a:chExt cx="7485028" cy="7440739"/>
            </a:xfrm>
          </p:grpSpPr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C39EAB11-E55F-4C82-8CC3-C1CFEA6229BF}"/>
                  </a:ext>
                </a:extLst>
              </p:cNvPr>
              <p:cNvSpPr/>
              <p:nvPr/>
            </p:nvSpPr>
            <p:spPr>
              <a:xfrm>
                <a:off x="9167494" y="3709750"/>
                <a:ext cx="6057900" cy="6019800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46585475-6A95-41D1-9791-5FBF8300A887}"/>
                  </a:ext>
                </a:extLst>
              </p:cNvPr>
              <p:cNvSpPr/>
              <p:nvPr/>
            </p:nvSpPr>
            <p:spPr>
              <a:xfrm>
                <a:off x="9075076" y="3848108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2BC47764-DAD5-4ECD-A984-4AD90E1E9283}"/>
                  </a:ext>
                </a:extLst>
              </p:cNvPr>
              <p:cNvSpPr/>
              <p:nvPr/>
            </p:nvSpPr>
            <p:spPr>
              <a:xfrm>
                <a:off x="8451073" y="2889337"/>
                <a:ext cx="7485028" cy="7440739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493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2E1577BD-1D4B-48AD-978C-455E10541EFA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5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F30F94CF-DAE7-490B-B246-0D0C5473BC53}"/>
                </a:ext>
              </a:extLst>
            </p:cNvPr>
            <p:cNvGrpSpPr/>
            <p:nvPr/>
          </p:nvGrpSpPr>
          <p:grpSpPr>
            <a:xfrm>
              <a:off x="16676887" y="40560453"/>
              <a:ext cx="6770922" cy="6730857"/>
              <a:chOff x="8451075" y="2889337"/>
              <a:chExt cx="7485029" cy="7440738"/>
            </a:xfrm>
          </p:grpSpPr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CA13DD06-C4D1-48F8-BB72-D00D3326806C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537FC2B6-BFEA-4EA7-B286-7799B9998489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2D523B00-6077-4279-B832-05555F6F107E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DEACE67B-7DB8-4A1F-873A-9127D9F8C3F4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C53F019-3178-175C-2C03-9A5CF5841426}"/>
              </a:ext>
            </a:extLst>
          </p:cNvPr>
          <p:cNvSpPr txBox="1"/>
          <p:nvPr/>
        </p:nvSpPr>
        <p:spPr>
          <a:xfrm>
            <a:off x="4816661" y="11940185"/>
            <a:ext cx="25550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МЕТА-ДИЗАЙН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темы космоса, облаченные в футуристические элементы, чтобы воздать дань уважения новым возможностям изучения космоса.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31B55B-16B2-09CA-606F-B47DF8163770}"/>
              </a:ext>
            </a:extLst>
          </p:cNvPr>
          <p:cNvSpPr txBox="1"/>
          <p:nvPr/>
        </p:nvSpPr>
        <p:spPr>
          <a:xfrm>
            <a:off x="5421512" y="11009281"/>
            <a:ext cx="1220206" cy="115403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02</a:t>
            </a:r>
          </a:p>
        </p:txBody>
      </p:sp>
      <p:sp>
        <p:nvSpPr>
          <p:cNvPr id="20" name="Rectangle 98">
            <a:extLst>
              <a:ext uri="{FF2B5EF4-FFF2-40B4-BE49-F238E27FC236}">
                <a16:creationId xmlns:a16="http://schemas.microsoft.com/office/drawing/2014/main" id="{73DF344D-3C7F-3815-AE8B-B14D1789C930}"/>
              </a:ext>
            </a:extLst>
          </p:cNvPr>
          <p:cNvSpPr/>
          <p:nvPr/>
        </p:nvSpPr>
        <p:spPr>
          <a:xfrm>
            <a:off x="5515929" y="12562798"/>
            <a:ext cx="1249061" cy="13692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signball-Charts-01" pitchFamily="2" charset="0"/>
                <a:ea typeface="Open Sans" panose="020B0606030504020204" pitchFamily="34" charset="0"/>
                <a:cs typeface="Arial" panose="020B0604020202020204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02613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4FA1AE7-AE09-B096-66DF-E04B49B864B6}"/>
              </a:ext>
            </a:extLst>
          </p:cNvPr>
          <p:cNvSpPr/>
          <p:nvPr/>
        </p:nvSpPr>
        <p:spPr>
          <a:xfrm>
            <a:off x="-95209" y="1868604"/>
            <a:ext cx="882319" cy="489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FE22396-0D22-FFA4-AA3C-B9934C133463}"/>
              </a:ext>
            </a:extLst>
          </p:cNvPr>
          <p:cNvSpPr/>
          <p:nvPr/>
        </p:nvSpPr>
        <p:spPr>
          <a:xfrm>
            <a:off x="-95209" y="1868604"/>
            <a:ext cx="882319" cy="3344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552B33-C71B-AB31-F3E0-4D7C3AB2B41F}"/>
              </a:ext>
            </a:extLst>
          </p:cNvPr>
          <p:cNvSpPr/>
          <p:nvPr/>
        </p:nvSpPr>
        <p:spPr>
          <a:xfrm>
            <a:off x="11675202" y="1734378"/>
            <a:ext cx="882319" cy="3344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84A0D4C-14C0-528A-8BB3-3C09996C247C}"/>
              </a:ext>
            </a:extLst>
          </p:cNvPr>
          <p:cNvGrpSpPr/>
          <p:nvPr/>
        </p:nvGrpSpPr>
        <p:grpSpPr>
          <a:xfrm>
            <a:off x="273328" y="1734378"/>
            <a:ext cx="11684073" cy="4917920"/>
            <a:chOff x="273328" y="1734378"/>
            <a:chExt cx="11684073" cy="4917920"/>
          </a:xfrm>
          <a:solidFill>
            <a:schemeClr val="bg1"/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49DAC90-A8CB-6973-16D1-ED9AE43C5098}"/>
                </a:ext>
              </a:extLst>
            </p:cNvPr>
            <p:cNvSpPr/>
            <p:nvPr/>
          </p:nvSpPr>
          <p:spPr>
            <a:xfrm>
              <a:off x="273328" y="2613932"/>
              <a:ext cx="282198" cy="40383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E045F14B-6667-BC7E-31E8-50D7E74B84C1}"/>
                </a:ext>
              </a:extLst>
            </p:cNvPr>
            <p:cNvSpPr/>
            <p:nvPr/>
          </p:nvSpPr>
          <p:spPr>
            <a:xfrm>
              <a:off x="11675203" y="1734378"/>
              <a:ext cx="282198" cy="33440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DA3B83D-AA9F-D277-1801-5B79E00FC6AC}"/>
              </a:ext>
            </a:extLst>
          </p:cNvPr>
          <p:cNvGrpSpPr/>
          <p:nvPr/>
        </p:nvGrpSpPr>
        <p:grpSpPr>
          <a:xfrm>
            <a:off x="273328" y="1734378"/>
            <a:ext cx="11684073" cy="4917919"/>
            <a:chOff x="273328" y="1734378"/>
            <a:chExt cx="11684073" cy="4917919"/>
          </a:xfrm>
          <a:solidFill>
            <a:schemeClr val="bg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9B4565AB-3201-37B1-CADF-3926E3FE696C}"/>
                </a:ext>
              </a:extLst>
            </p:cNvPr>
            <p:cNvSpPr/>
            <p:nvPr/>
          </p:nvSpPr>
          <p:spPr>
            <a:xfrm>
              <a:off x="273328" y="6002114"/>
              <a:ext cx="282198" cy="6501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45A02B36-39D1-7F5F-A9BC-31F47F657E3F}"/>
                </a:ext>
              </a:extLst>
            </p:cNvPr>
            <p:cNvSpPr/>
            <p:nvPr/>
          </p:nvSpPr>
          <p:spPr>
            <a:xfrm>
              <a:off x="11675203" y="1734378"/>
              <a:ext cx="282198" cy="33440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8B56EEF-8FD2-41FD-A63C-388261D72BC0}"/>
              </a:ext>
            </a:extLst>
          </p:cNvPr>
          <p:cNvGrpSpPr/>
          <p:nvPr/>
        </p:nvGrpSpPr>
        <p:grpSpPr>
          <a:xfrm>
            <a:off x="-222256" y="-2447543"/>
            <a:ext cx="13049229" cy="15238956"/>
            <a:chOff x="-444571" y="0"/>
            <a:chExt cx="26101857" cy="30481880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AFCB654F-9BBD-4828-BB7C-F24343123EF1}"/>
                </a:ext>
              </a:extLst>
            </p:cNvPr>
            <p:cNvGrpSpPr/>
            <p:nvPr/>
          </p:nvGrpSpPr>
          <p:grpSpPr>
            <a:xfrm>
              <a:off x="12218517" y="20165282"/>
              <a:ext cx="5893125" cy="5858254"/>
              <a:chOff x="8451075" y="2889337"/>
              <a:chExt cx="7485029" cy="7440738"/>
            </a:xfrm>
          </p:grpSpPr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8425C740-4FFB-451D-A932-E12E4D5B9973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F07372D8-78B5-4660-A312-7ECEAC3E2BF0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91A47BDF-FBF3-4D40-BC89-B14274BEF5CF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0BBC59A-EB23-4550-9E53-A30F052917D1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E5656B11-3B51-4F98-B30F-E8D268051B0F}"/>
                </a:ext>
              </a:extLst>
            </p:cNvPr>
            <p:cNvGrpSpPr/>
            <p:nvPr/>
          </p:nvGrpSpPr>
          <p:grpSpPr>
            <a:xfrm>
              <a:off x="4115323" y="344169"/>
              <a:ext cx="4317368" cy="4291821"/>
              <a:chOff x="8451075" y="2889337"/>
              <a:chExt cx="7485029" cy="7440738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2EA21372-16C5-4EE8-ACFE-45DD2E55BAD4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93A1769E-0848-4AE0-A15C-35D338E6E46D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7E0FF37A-3D89-4A04-9B06-C80FA766A126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8592062-6D0B-4A99-AA0C-C843D76DAF1A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32942C05-9C29-4057-8C8A-ABAA1C156C56}"/>
                </a:ext>
              </a:extLst>
            </p:cNvPr>
            <p:cNvGrpSpPr/>
            <p:nvPr/>
          </p:nvGrpSpPr>
          <p:grpSpPr>
            <a:xfrm>
              <a:off x="1238531" y="5226904"/>
              <a:ext cx="5893125" cy="5858254"/>
              <a:chOff x="8451075" y="2889337"/>
              <a:chExt cx="7485029" cy="7440738"/>
            </a:xfrm>
          </p:grpSpPr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356A24E2-C44E-459E-B59C-75814012F8C1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2BB1D63E-6DD5-45F1-9DF8-196D45F5D8B1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9935FAAD-1C78-4363-A5BB-E43BA2747B00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18C75D6D-51C9-473F-8F55-F68B6A53C118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C5E31D7-D964-4513-A1E6-52305A26CA64}"/>
                </a:ext>
              </a:extLst>
            </p:cNvPr>
            <p:cNvGrpSpPr/>
            <p:nvPr/>
          </p:nvGrpSpPr>
          <p:grpSpPr>
            <a:xfrm>
              <a:off x="16778975" y="0"/>
              <a:ext cx="6770922" cy="6730857"/>
              <a:chOff x="8451075" y="2889337"/>
              <a:chExt cx="7485029" cy="7440738"/>
            </a:xfrm>
          </p:grpSpPr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62970E80-6F26-4CAB-A45C-9ADD38023F96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DCACACFA-86B9-4BBC-AD4E-1F545BFE231B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E57890E6-3CAC-4A4B-8C1B-FAF0CB33468E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889ECF5-537C-448B-8802-93297B5C7257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EFA34CC-2326-4AA2-976E-C3F2A276B675}"/>
                </a:ext>
              </a:extLst>
            </p:cNvPr>
            <p:cNvGrpSpPr/>
            <p:nvPr/>
          </p:nvGrpSpPr>
          <p:grpSpPr>
            <a:xfrm>
              <a:off x="13946872" y="7309998"/>
              <a:ext cx="5457706" cy="5425411"/>
              <a:chOff x="8451075" y="2889337"/>
              <a:chExt cx="7485029" cy="7440738"/>
            </a:xfrm>
          </p:grpSpPr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848AC712-DAA0-46BB-99A2-B47DEDC57254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2A3CA67B-D14E-4F30-951A-FA737B5674AC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81C1CB29-1011-4E46-A8BE-5E0E9596B36A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1F533F7-3083-4AD0-A449-70A8C54A3C4A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E680E3DC-FF49-47A9-860D-B82450133901}"/>
                </a:ext>
              </a:extLst>
            </p:cNvPr>
            <p:cNvGrpSpPr/>
            <p:nvPr/>
          </p:nvGrpSpPr>
          <p:grpSpPr>
            <a:xfrm>
              <a:off x="6232165" y="11676070"/>
              <a:ext cx="4317368" cy="4291821"/>
              <a:chOff x="8451075" y="2889337"/>
              <a:chExt cx="7485029" cy="7440738"/>
            </a:xfrm>
          </p:grpSpPr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7CFB2DC4-CF77-4FD1-918A-D75AB79AB052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14C2377-A2A1-4CCA-8A06-D01481F3D281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A229FA-3431-49AA-921C-4933C2545019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FE3C4030-B0F0-4ED9-B7F8-FF4CAFBA4E81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5B841D2A-36DF-41A9-BCD5-2565C9CC2859}"/>
                </a:ext>
              </a:extLst>
            </p:cNvPr>
            <p:cNvGrpSpPr/>
            <p:nvPr/>
          </p:nvGrpSpPr>
          <p:grpSpPr>
            <a:xfrm>
              <a:off x="1992607" y="16558804"/>
              <a:ext cx="7255892" cy="7212957"/>
              <a:chOff x="8451075" y="2889337"/>
              <a:chExt cx="7485029" cy="7440738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0040DBF6-68D0-4C42-AF14-1756FBDF9132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B1DBB37D-EC19-4BCC-98EA-905702F42DF9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C252732-2077-4111-AD65-7F4CEC0A9BAB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67C65660-F1D7-44FF-B02E-E5A6C720DAA7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0DAC9547-5514-4BB0-8A26-73DEE6F6584F}"/>
                </a:ext>
              </a:extLst>
            </p:cNvPr>
            <p:cNvGrpSpPr/>
            <p:nvPr/>
          </p:nvGrpSpPr>
          <p:grpSpPr>
            <a:xfrm>
              <a:off x="19404578" y="14885624"/>
              <a:ext cx="4871833" cy="4843006"/>
              <a:chOff x="8451075" y="2889337"/>
              <a:chExt cx="7485029" cy="7440738"/>
            </a:xfrm>
          </p:grpSpPr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0D657DE5-8588-403F-86D6-6BB66969358A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C056621F-5110-4D1A-AC12-62CADD51F961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4C763E57-5A0E-4F89-9758-6DBF4F6105C3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C4E52534-62CE-4428-A63D-254B837E371D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3082687A-2214-432F-B4CE-7E11458CD0C2}"/>
                </a:ext>
              </a:extLst>
            </p:cNvPr>
            <p:cNvGrpSpPr/>
            <p:nvPr/>
          </p:nvGrpSpPr>
          <p:grpSpPr>
            <a:xfrm>
              <a:off x="12436225" y="14174681"/>
              <a:ext cx="5457706" cy="5425411"/>
              <a:chOff x="8451075" y="2889337"/>
              <a:chExt cx="7485029" cy="7440738"/>
            </a:xfrm>
          </p:grpSpPr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33B33EEB-73D6-40DC-8017-5C9E094C1622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0CB60F41-56C5-4230-A832-994B5A26C202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8E562188-0BEB-478A-8D2A-661D4805A8A3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C800C2CA-213E-4667-B408-CCE6FE10863E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D98C0F88-1BC5-4F5B-BA2E-7FF044432197}"/>
                </a:ext>
              </a:extLst>
            </p:cNvPr>
            <p:cNvGrpSpPr/>
            <p:nvPr/>
          </p:nvGrpSpPr>
          <p:grpSpPr>
            <a:xfrm>
              <a:off x="18886364" y="20271861"/>
              <a:ext cx="6770922" cy="6730857"/>
              <a:chOff x="8451075" y="2889337"/>
              <a:chExt cx="7485029" cy="7440738"/>
            </a:xfrm>
          </p:grpSpPr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AD2862FE-B7C3-4403-B39D-DCE24F860AF5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7D66564B-35F3-48EB-B458-4A6ADB5AABD8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1A080EFB-B4B3-40A4-AFFE-B41F005A9FB1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9E20A9A-54B0-4396-82D7-7DA81E387203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74780B70-4F13-4660-A429-F341644E8488}"/>
                </a:ext>
              </a:extLst>
            </p:cNvPr>
            <p:cNvGrpSpPr/>
            <p:nvPr/>
          </p:nvGrpSpPr>
          <p:grpSpPr>
            <a:xfrm>
              <a:off x="5941124" y="26049663"/>
              <a:ext cx="4458599" cy="4432217"/>
              <a:chOff x="8451075" y="2889337"/>
              <a:chExt cx="7485029" cy="7440738"/>
            </a:xfrm>
          </p:grpSpPr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6B0B967D-05F2-47D0-8EFD-CB79FAC0E773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5EE3E4EB-E014-45B6-B973-82E3A12CCA35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A286329C-08B8-4A3D-9508-DB217EB4678F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EA982F5F-7AF8-456F-8E3C-492BE8DBE33E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954BC5E7-D85A-4D5C-8CED-3C74CA5D2608}"/>
                </a:ext>
              </a:extLst>
            </p:cNvPr>
            <p:cNvGrpSpPr/>
            <p:nvPr/>
          </p:nvGrpSpPr>
          <p:grpSpPr>
            <a:xfrm>
              <a:off x="-444571" y="24913310"/>
              <a:ext cx="4871833" cy="4843006"/>
              <a:chOff x="8451075" y="2889337"/>
              <a:chExt cx="7485029" cy="7440738"/>
            </a:xfrm>
          </p:grpSpPr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E71BC88F-A74C-4925-890F-CC061AFBE255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D0106195-96B7-4803-A21E-00F0FC2478D7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48A01A61-807F-4196-A5FC-DC6ABAD5C705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0BDE373C-E58F-4209-B4E3-DB9262A94DFB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3565A05-6D5F-4C4F-B1EE-2AC7F005F0EA}"/>
              </a:ext>
            </a:extLst>
          </p:cNvPr>
          <p:cNvGrpSpPr/>
          <p:nvPr/>
        </p:nvGrpSpPr>
        <p:grpSpPr>
          <a:xfrm>
            <a:off x="5868437" y="-1086836"/>
            <a:ext cx="455126" cy="8469293"/>
            <a:chOff x="19391061" y="-4253615"/>
            <a:chExt cx="910371" cy="16940792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444371EE-4590-4CD2-95D0-4CC87EAB9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8416371" y="-3278925"/>
              <a:ext cx="2859752" cy="910371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78FB7B87-8D85-44A4-8AB4-DAA5F74CA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8416371" y="-495969"/>
              <a:ext cx="2859752" cy="910371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6009D20B-3A3D-41C4-AFB2-E68BD4FB8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8416371" y="2326744"/>
              <a:ext cx="2859752" cy="910371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20CEC279-E336-4164-81AA-FF16D5F13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8416371" y="5153073"/>
              <a:ext cx="2859752" cy="910371"/>
            </a:xfrm>
            <a:prstGeom prst="rect">
              <a:avLst/>
            </a:prstGeom>
          </p:spPr>
        </p:pic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B0AAEBDA-BF2E-435C-A041-FC89DA450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8416371" y="7975786"/>
              <a:ext cx="2859752" cy="910371"/>
            </a:xfrm>
            <a:prstGeom prst="rect">
              <a:avLst/>
            </a:prstGeom>
          </p:spPr>
        </p:pic>
        <p:pic>
          <p:nvPicPr>
            <p:cNvPr id="71" name="Graphic 70">
              <a:extLst>
                <a:ext uri="{FF2B5EF4-FFF2-40B4-BE49-F238E27FC236}">
                  <a16:creationId xmlns:a16="http://schemas.microsoft.com/office/drawing/2014/main" id="{D251AFDB-4228-42C5-9A65-43E565B4D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8416371" y="10802115"/>
              <a:ext cx="2859752" cy="910371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6F9308B-5ACC-45D0-9EB7-812307A435FC}"/>
              </a:ext>
            </a:extLst>
          </p:cNvPr>
          <p:cNvSpPr txBox="1"/>
          <p:nvPr/>
        </p:nvSpPr>
        <p:spPr>
          <a:xfrm>
            <a:off x="855634" y="648062"/>
            <a:ext cx="360066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A3585"/>
                    </a:gs>
                    <a:gs pos="21000">
                      <a:srgbClr val="FA3585">
                        <a:lumMod val="75000"/>
                      </a:srgbClr>
                    </a:gs>
                    <a:gs pos="48000">
                      <a:srgbClr val="E9474E"/>
                    </a:gs>
                    <a:gs pos="82000">
                      <a:srgbClr val="6070FF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Преимущества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A3585"/>
                  </a:gs>
                  <a:gs pos="21000">
                    <a:srgbClr val="FA3585">
                      <a:lumMod val="75000"/>
                    </a:srgbClr>
                  </a:gs>
                  <a:gs pos="48000">
                    <a:srgbClr val="E9474E"/>
                  </a:gs>
                  <a:gs pos="82000">
                    <a:srgbClr val="6070FF"/>
                  </a:gs>
                </a:gsLst>
                <a:lin ang="0" scaled="1"/>
                <a:tileRect/>
              </a:gra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CB86E3B-1609-49CF-BDC9-31F0D164C751}"/>
              </a:ext>
            </a:extLst>
          </p:cNvPr>
          <p:cNvGrpSpPr/>
          <p:nvPr/>
        </p:nvGrpSpPr>
        <p:grpSpPr>
          <a:xfrm>
            <a:off x="4004767" y="-4305914"/>
            <a:ext cx="4182467" cy="4411537"/>
            <a:chOff x="8736553" y="3611344"/>
            <a:chExt cx="6914068" cy="7292746"/>
          </a:xfrm>
        </p:grpSpPr>
        <p:sp>
          <p:nvSpPr>
            <p:cNvPr id="6" name="One">
              <a:extLst>
                <a:ext uri="{FF2B5EF4-FFF2-40B4-BE49-F238E27FC236}">
                  <a16:creationId xmlns:a16="http://schemas.microsoft.com/office/drawing/2014/main" id="{A50F673D-ADCC-4B74-9A65-DD8AE6144D5F}"/>
                </a:ext>
              </a:extLst>
            </p:cNvPr>
            <p:cNvSpPr/>
            <p:nvPr/>
          </p:nvSpPr>
          <p:spPr>
            <a:xfrm>
              <a:off x="9395686" y="3903128"/>
              <a:ext cx="5595802" cy="5560608"/>
            </a:xfrm>
            <a:custGeom>
              <a:avLst/>
              <a:gdLst>
                <a:gd name="connsiteX0" fmla="*/ 6057900 w 6057900"/>
                <a:gd name="connsiteY0" fmla="*/ 3009900 h 6019800"/>
                <a:gd name="connsiteX1" fmla="*/ 3028950 w 6057900"/>
                <a:gd name="connsiteY1" fmla="*/ 6019800 h 6019800"/>
                <a:gd name="connsiteX2" fmla="*/ 0 w 6057900"/>
                <a:gd name="connsiteY2" fmla="*/ 3009900 h 6019800"/>
                <a:gd name="connsiteX3" fmla="*/ 3028950 w 6057900"/>
                <a:gd name="connsiteY3" fmla="*/ 0 h 6019800"/>
                <a:gd name="connsiteX4" fmla="*/ 6057900 w 6057900"/>
                <a:gd name="connsiteY4" fmla="*/ 3009900 h 601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6019800">
                  <a:moveTo>
                    <a:pt x="6057900" y="3009900"/>
                  </a:moveTo>
                  <a:cubicBezTo>
                    <a:pt x="6057900" y="4672222"/>
                    <a:pt x="4701793" y="6019800"/>
                    <a:pt x="3028950" y="6019800"/>
                  </a:cubicBezTo>
                  <a:cubicBezTo>
                    <a:pt x="1356107" y="6019800"/>
                    <a:pt x="0" y="4672222"/>
                    <a:pt x="0" y="3009900"/>
                  </a:cubicBezTo>
                  <a:cubicBezTo>
                    <a:pt x="0" y="1347578"/>
                    <a:pt x="1356107" y="0"/>
                    <a:pt x="3028950" y="0"/>
                  </a:cubicBezTo>
                  <a:cubicBezTo>
                    <a:pt x="4701793" y="0"/>
                    <a:pt x="6057900" y="1347578"/>
                    <a:pt x="6057900" y="30099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wo">
              <a:extLst>
                <a:ext uri="{FF2B5EF4-FFF2-40B4-BE49-F238E27FC236}">
                  <a16:creationId xmlns:a16="http://schemas.microsoft.com/office/drawing/2014/main" id="{BB1C1FD0-B99A-4F38-896E-803C30700361}"/>
                </a:ext>
              </a:extLst>
            </p:cNvPr>
            <p:cNvSpPr/>
            <p:nvPr/>
          </p:nvSpPr>
          <p:spPr>
            <a:xfrm>
              <a:off x="9312957" y="4030932"/>
              <a:ext cx="5761261" cy="5731667"/>
            </a:xfrm>
            <a:custGeom>
              <a:avLst/>
              <a:gdLst>
                <a:gd name="connsiteX0" fmla="*/ 5568315 w 5562600"/>
                <a:gd name="connsiteY0" fmla="*/ 2767013 h 5534025"/>
                <a:gd name="connsiteX1" fmla="*/ 2784158 w 5562600"/>
                <a:gd name="connsiteY1" fmla="*/ 5534025 h 5534025"/>
                <a:gd name="connsiteX2" fmla="*/ 0 w 5562600"/>
                <a:gd name="connsiteY2" fmla="*/ 2767013 h 5534025"/>
                <a:gd name="connsiteX3" fmla="*/ 2784158 w 5562600"/>
                <a:gd name="connsiteY3" fmla="*/ 0 h 5534025"/>
                <a:gd name="connsiteX4" fmla="*/ 5568315 w 5562600"/>
                <a:gd name="connsiteY4" fmla="*/ 2767013 h 553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2600" h="5534025">
                  <a:moveTo>
                    <a:pt x="5568315" y="2767013"/>
                  </a:moveTo>
                  <a:cubicBezTo>
                    <a:pt x="5568315" y="4295192"/>
                    <a:pt x="4321805" y="5534025"/>
                    <a:pt x="2784158" y="5534025"/>
                  </a:cubicBezTo>
                  <a:cubicBezTo>
                    <a:pt x="1246510" y="5534025"/>
                    <a:pt x="0" y="4295192"/>
                    <a:pt x="0" y="2767013"/>
                  </a:cubicBezTo>
                  <a:cubicBezTo>
                    <a:pt x="0" y="1238834"/>
                    <a:pt x="1246510" y="0"/>
                    <a:pt x="2784158" y="0"/>
                  </a:cubicBezTo>
                  <a:cubicBezTo>
                    <a:pt x="4321805" y="0"/>
                    <a:pt x="5568315" y="1238834"/>
                    <a:pt x="5568315" y="2767013"/>
                  </a:cubicBezTo>
                  <a:close/>
                </a:path>
              </a:pathLst>
            </a:custGeom>
            <a:gradFill flip="none" rotWithShape="1">
              <a:gsLst>
                <a:gs pos="43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16200000" scaled="1"/>
              <a:tileRect/>
            </a:gradFill>
            <a:ln w="9525" cap="flat">
              <a:noFill/>
              <a:prstDash val="solid"/>
              <a:miter/>
            </a:ln>
            <a:effectLst>
              <a:softEdge rad="381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hree">
              <a:extLst>
                <a:ext uri="{FF2B5EF4-FFF2-40B4-BE49-F238E27FC236}">
                  <a16:creationId xmlns:a16="http://schemas.microsoft.com/office/drawing/2014/main" id="{127FB52B-E3CB-4DC9-8BB4-AA6D8C6C5399}"/>
                </a:ext>
              </a:extLst>
            </p:cNvPr>
            <p:cNvSpPr/>
            <p:nvPr/>
          </p:nvSpPr>
          <p:spPr>
            <a:xfrm>
              <a:off x="8736553" y="4030932"/>
              <a:ext cx="6914068" cy="6873158"/>
            </a:xfrm>
            <a:custGeom>
              <a:avLst/>
              <a:gdLst>
                <a:gd name="connsiteX0" fmla="*/ 4831080 w 4829175"/>
                <a:gd name="connsiteY0" fmla="*/ 2400300 h 4800600"/>
                <a:gd name="connsiteX1" fmla="*/ 2415540 w 4829175"/>
                <a:gd name="connsiteY1" fmla="*/ 4800600 h 4800600"/>
                <a:gd name="connsiteX2" fmla="*/ 0 w 4829175"/>
                <a:gd name="connsiteY2" fmla="*/ 2400300 h 4800600"/>
                <a:gd name="connsiteX3" fmla="*/ 2415540 w 4829175"/>
                <a:gd name="connsiteY3" fmla="*/ 0 h 4800600"/>
                <a:gd name="connsiteX4" fmla="*/ 4831080 w 4829175"/>
                <a:gd name="connsiteY4" fmla="*/ 2400300 h 48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9175" h="4800600">
                  <a:moveTo>
                    <a:pt x="4831080" y="2400300"/>
                  </a:moveTo>
                  <a:cubicBezTo>
                    <a:pt x="4831080" y="3725949"/>
                    <a:pt x="3749606" y="4800600"/>
                    <a:pt x="2415540" y="4800600"/>
                  </a:cubicBezTo>
                  <a:cubicBezTo>
                    <a:pt x="1081474" y="4800600"/>
                    <a:pt x="0" y="3725949"/>
                    <a:pt x="0" y="2400300"/>
                  </a:cubicBezTo>
                  <a:cubicBezTo>
                    <a:pt x="0" y="1074651"/>
                    <a:pt x="1081474" y="0"/>
                    <a:pt x="2415540" y="0"/>
                  </a:cubicBezTo>
                  <a:cubicBezTo>
                    <a:pt x="3749606" y="0"/>
                    <a:pt x="4831080" y="1074651"/>
                    <a:pt x="4831080" y="2400300"/>
                  </a:cubicBezTo>
                  <a:close/>
                </a:path>
              </a:pathLst>
            </a:custGeom>
            <a:gradFill>
              <a:gsLst>
                <a:gs pos="84000">
                  <a:schemeClr val="accent1">
                    <a:lumMod val="75000"/>
                  </a:schemeClr>
                </a:gs>
                <a:gs pos="19000">
                  <a:schemeClr val="accent1">
                    <a:lumMod val="50000"/>
                  </a:schemeClr>
                </a:gs>
              </a:gsLst>
              <a:lin ang="16200000" scaled="1"/>
            </a:gradFill>
            <a:ln w="9525" cap="flat">
              <a:noFill/>
              <a:prstDash val="solid"/>
              <a:miter/>
            </a:ln>
            <a:effectLst>
              <a:softEdge rad="1270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our">
              <a:extLst>
                <a:ext uri="{FF2B5EF4-FFF2-40B4-BE49-F238E27FC236}">
                  <a16:creationId xmlns:a16="http://schemas.microsoft.com/office/drawing/2014/main" id="{C14E20DF-68D2-4F6A-82BE-FC689C7DD536}"/>
                </a:ext>
              </a:extLst>
            </p:cNvPr>
            <p:cNvSpPr/>
            <p:nvPr/>
          </p:nvSpPr>
          <p:spPr>
            <a:xfrm>
              <a:off x="9856768" y="3611344"/>
              <a:ext cx="4673638" cy="4652347"/>
            </a:xfrm>
            <a:custGeom>
              <a:avLst/>
              <a:gdLst>
                <a:gd name="connsiteX0" fmla="*/ 4189095 w 4181475"/>
                <a:gd name="connsiteY0" fmla="*/ 2081213 h 4162425"/>
                <a:gd name="connsiteX1" fmla="*/ 2094548 w 4181475"/>
                <a:gd name="connsiteY1" fmla="*/ 4162425 h 4162425"/>
                <a:gd name="connsiteX2" fmla="*/ 0 w 4181475"/>
                <a:gd name="connsiteY2" fmla="*/ 2081213 h 4162425"/>
                <a:gd name="connsiteX3" fmla="*/ 2094548 w 4181475"/>
                <a:gd name="connsiteY3" fmla="*/ 0 h 4162425"/>
                <a:gd name="connsiteX4" fmla="*/ 4189095 w 4181475"/>
                <a:gd name="connsiteY4" fmla="*/ 2081213 h 416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1475" h="4162425">
                  <a:moveTo>
                    <a:pt x="4189095" y="2081213"/>
                  </a:moveTo>
                  <a:cubicBezTo>
                    <a:pt x="4189095" y="3230635"/>
                    <a:pt x="3251335" y="4162425"/>
                    <a:pt x="2094548" y="4162425"/>
                  </a:cubicBezTo>
                  <a:cubicBezTo>
                    <a:pt x="937761" y="4162425"/>
                    <a:pt x="0" y="3230635"/>
                    <a:pt x="0" y="2081213"/>
                  </a:cubicBezTo>
                  <a:cubicBezTo>
                    <a:pt x="0" y="931791"/>
                    <a:pt x="937761" y="0"/>
                    <a:pt x="2094548" y="0"/>
                  </a:cubicBezTo>
                  <a:cubicBezTo>
                    <a:pt x="3251335" y="0"/>
                    <a:pt x="4189095" y="931791"/>
                    <a:pt x="4189095" y="2081213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9000">
                  <a:schemeClr val="accent1">
                    <a:lumMod val="40000"/>
                    <a:lumOff val="60000"/>
                    <a:alpha val="0"/>
                  </a:schemeClr>
                </a:gs>
              </a:gsLst>
              <a:lin ang="16200000" scaled="1"/>
            </a:gradFill>
            <a:ln w="9525" cap="flat">
              <a:noFill/>
              <a:prstDash val="solid"/>
              <a:miter/>
            </a:ln>
            <a:effectLst>
              <a:softEdge rad="508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743E3848-44D0-4E81-B833-83D6D1840C93}"/>
              </a:ext>
            </a:extLst>
          </p:cNvPr>
          <p:cNvSpPr txBox="1"/>
          <p:nvPr/>
        </p:nvSpPr>
        <p:spPr>
          <a:xfrm>
            <a:off x="4981496" y="-2722445"/>
            <a:ext cx="22290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Start Here</a:t>
            </a:r>
          </a:p>
          <a:p>
            <a:pPr marL="0" marR="0" lvl="0" indent="0" algn="ctr" defTabSz="228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Donec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ornare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rutrum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neque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sit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pellentesque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Nulla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dictum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tortor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073F088-C5B2-4672-9FE4-A4073F304732}"/>
              </a:ext>
            </a:extLst>
          </p:cNvPr>
          <p:cNvSpPr/>
          <p:nvPr/>
        </p:nvSpPr>
        <p:spPr>
          <a:xfrm>
            <a:off x="5471472" y="-2184843"/>
            <a:ext cx="1249061" cy="1369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signball-Users-01" pitchFamily="2" charset="0"/>
                <a:ea typeface="Open Sans" panose="020B0606030504020204" pitchFamily="34" charset="0"/>
                <a:cs typeface="Arial" panose="020B0604020202020204" pitchFamily="34" charset="0"/>
              </a:rPr>
              <a:t>g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8F299CA-F8BA-4A46-A0E5-A5D9219D81BC}"/>
              </a:ext>
            </a:extLst>
          </p:cNvPr>
          <p:cNvGrpSpPr/>
          <p:nvPr/>
        </p:nvGrpSpPr>
        <p:grpSpPr>
          <a:xfrm>
            <a:off x="4194879" y="1706825"/>
            <a:ext cx="3802243" cy="4010488"/>
            <a:chOff x="1563688" y="3246708"/>
            <a:chExt cx="7605475" cy="8022019"/>
          </a:xfrm>
        </p:grpSpPr>
        <p:sp>
          <p:nvSpPr>
            <p:cNvPr id="93" name="One">
              <a:extLst>
                <a:ext uri="{FF2B5EF4-FFF2-40B4-BE49-F238E27FC236}">
                  <a16:creationId xmlns:a16="http://schemas.microsoft.com/office/drawing/2014/main" id="{55817D41-4332-4425-9B0B-08FE3138EFF5}"/>
                </a:ext>
              </a:extLst>
            </p:cNvPr>
            <p:cNvSpPr/>
            <p:nvPr/>
          </p:nvSpPr>
          <p:spPr>
            <a:xfrm>
              <a:off x="2288734" y="3567670"/>
              <a:ext cx="6155382" cy="6116668"/>
            </a:xfrm>
            <a:custGeom>
              <a:avLst/>
              <a:gdLst>
                <a:gd name="connsiteX0" fmla="*/ 6057900 w 6057900"/>
                <a:gd name="connsiteY0" fmla="*/ 3009900 h 6019800"/>
                <a:gd name="connsiteX1" fmla="*/ 3028950 w 6057900"/>
                <a:gd name="connsiteY1" fmla="*/ 6019800 h 6019800"/>
                <a:gd name="connsiteX2" fmla="*/ 0 w 6057900"/>
                <a:gd name="connsiteY2" fmla="*/ 3009900 h 6019800"/>
                <a:gd name="connsiteX3" fmla="*/ 3028950 w 6057900"/>
                <a:gd name="connsiteY3" fmla="*/ 0 h 6019800"/>
                <a:gd name="connsiteX4" fmla="*/ 6057900 w 6057900"/>
                <a:gd name="connsiteY4" fmla="*/ 3009900 h 601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6019800">
                  <a:moveTo>
                    <a:pt x="6057900" y="3009900"/>
                  </a:moveTo>
                  <a:cubicBezTo>
                    <a:pt x="6057900" y="4672222"/>
                    <a:pt x="4701793" y="6019800"/>
                    <a:pt x="3028950" y="6019800"/>
                  </a:cubicBezTo>
                  <a:cubicBezTo>
                    <a:pt x="1356107" y="6019800"/>
                    <a:pt x="0" y="4672222"/>
                    <a:pt x="0" y="3009900"/>
                  </a:cubicBezTo>
                  <a:cubicBezTo>
                    <a:pt x="0" y="1347578"/>
                    <a:pt x="1356107" y="0"/>
                    <a:pt x="3028950" y="0"/>
                  </a:cubicBezTo>
                  <a:cubicBezTo>
                    <a:pt x="4701793" y="0"/>
                    <a:pt x="6057900" y="1347578"/>
                    <a:pt x="6057900" y="300990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Two">
              <a:extLst>
                <a:ext uri="{FF2B5EF4-FFF2-40B4-BE49-F238E27FC236}">
                  <a16:creationId xmlns:a16="http://schemas.microsoft.com/office/drawing/2014/main" id="{39A71E27-7456-43B1-95AB-3EF745A9F314}"/>
                </a:ext>
              </a:extLst>
            </p:cNvPr>
            <p:cNvSpPr/>
            <p:nvPr/>
          </p:nvSpPr>
          <p:spPr>
            <a:xfrm>
              <a:off x="2197732" y="3708255"/>
              <a:ext cx="6337387" cy="6304832"/>
            </a:xfrm>
            <a:custGeom>
              <a:avLst/>
              <a:gdLst>
                <a:gd name="connsiteX0" fmla="*/ 5568315 w 5562600"/>
                <a:gd name="connsiteY0" fmla="*/ 2767013 h 5534025"/>
                <a:gd name="connsiteX1" fmla="*/ 2784158 w 5562600"/>
                <a:gd name="connsiteY1" fmla="*/ 5534025 h 5534025"/>
                <a:gd name="connsiteX2" fmla="*/ 0 w 5562600"/>
                <a:gd name="connsiteY2" fmla="*/ 2767013 h 5534025"/>
                <a:gd name="connsiteX3" fmla="*/ 2784158 w 5562600"/>
                <a:gd name="connsiteY3" fmla="*/ 0 h 5534025"/>
                <a:gd name="connsiteX4" fmla="*/ 5568315 w 5562600"/>
                <a:gd name="connsiteY4" fmla="*/ 2767013 h 553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2600" h="5534025">
                  <a:moveTo>
                    <a:pt x="5568315" y="2767013"/>
                  </a:moveTo>
                  <a:cubicBezTo>
                    <a:pt x="5568315" y="4295192"/>
                    <a:pt x="4321805" y="5534025"/>
                    <a:pt x="2784158" y="5534025"/>
                  </a:cubicBezTo>
                  <a:cubicBezTo>
                    <a:pt x="1246510" y="5534025"/>
                    <a:pt x="0" y="4295192"/>
                    <a:pt x="0" y="2767013"/>
                  </a:cubicBezTo>
                  <a:cubicBezTo>
                    <a:pt x="0" y="1238834"/>
                    <a:pt x="1246510" y="0"/>
                    <a:pt x="2784158" y="0"/>
                  </a:cubicBezTo>
                  <a:cubicBezTo>
                    <a:pt x="4321805" y="0"/>
                    <a:pt x="5568315" y="1238834"/>
                    <a:pt x="5568315" y="2767013"/>
                  </a:cubicBezTo>
                  <a:close/>
                </a:path>
              </a:pathLst>
            </a:custGeom>
            <a:gradFill flip="none" rotWithShape="1">
              <a:gsLst>
                <a:gs pos="43000">
                  <a:schemeClr val="accent2">
                    <a:lumMod val="75000"/>
                  </a:schemeClr>
                </a:gs>
                <a:gs pos="0">
                  <a:schemeClr val="accent2"/>
                </a:gs>
              </a:gsLst>
              <a:lin ang="16200000" scaled="1"/>
              <a:tileRect/>
            </a:gradFill>
            <a:ln w="9525" cap="flat">
              <a:noFill/>
              <a:prstDash val="solid"/>
              <a:miter/>
            </a:ln>
            <a:effectLst>
              <a:softEdge rad="381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Three">
              <a:extLst>
                <a:ext uri="{FF2B5EF4-FFF2-40B4-BE49-F238E27FC236}">
                  <a16:creationId xmlns:a16="http://schemas.microsoft.com/office/drawing/2014/main" id="{50DD8299-5050-443B-9731-57409DC69CF9}"/>
                </a:ext>
              </a:extLst>
            </p:cNvPr>
            <p:cNvSpPr/>
            <p:nvPr/>
          </p:nvSpPr>
          <p:spPr>
            <a:xfrm>
              <a:off x="1563688" y="3708255"/>
              <a:ext cx="7605475" cy="7560472"/>
            </a:xfrm>
            <a:custGeom>
              <a:avLst/>
              <a:gdLst>
                <a:gd name="connsiteX0" fmla="*/ 4831080 w 4829175"/>
                <a:gd name="connsiteY0" fmla="*/ 2400300 h 4800600"/>
                <a:gd name="connsiteX1" fmla="*/ 2415540 w 4829175"/>
                <a:gd name="connsiteY1" fmla="*/ 4800600 h 4800600"/>
                <a:gd name="connsiteX2" fmla="*/ 0 w 4829175"/>
                <a:gd name="connsiteY2" fmla="*/ 2400300 h 4800600"/>
                <a:gd name="connsiteX3" fmla="*/ 2415540 w 4829175"/>
                <a:gd name="connsiteY3" fmla="*/ 0 h 4800600"/>
                <a:gd name="connsiteX4" fmla="*/ 4831080 w 4829175"/>
                <a:gd name="connsiteY4" fmla="*/ 2400300 h 48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9175" h="4800600">
                  <a:moveTo>
                    <a:pt x="4831080" y="2400300"/>
                  </a:moveTo>
                  <a:cubicBezTo>
                    <a:pt x="4831080" y="3725949"/>
                    <a:pt x="3749606" y="4800600"/>
                    <a:pt x="2415540" y="4800600"/>
                  </a:cubicBezTo>
                  <a:cubicBezTo>
                    <a:pt x="1081474" y="4800600"/>
                    <a:pt x="0" y="3725949"/>
                    <a:pt x="0" y="2400300"/>
                  </a:cubicBezTo>
                  <a:cubicBezTo>
                    <a:pt x="0" y="1074651"/>
                    <a:pt x="1081474" y="0"/>
                    <a:pt x="2415540" y="0"/>
                  </a:cubicBezTo>
                  <a:cubicBezTo>
                    <a:pt x="3749606" y="0"/>
                    <a:pt x="4831080" y="1074651"/>
                    <a:pt x="4831080" y="2400300"/>
                  </a:cubicBezTo>
                  <a:close/>
                </a:path>
              </a:pathLst>
            </a:custGeom>
            <a:gradFill>
              <a:gsLst>
                <a:gs pos="84000">
                  <a:schemeClr val="accent2">
                    <a:lumMod val="75000"/>
                  </a:schemeClr>
                </a:gs>
                <a:gs pos="19000">
                  <a:schemeClr val="accent2">
                    <a:lumMod val="50000"/>
                  </a:schemeClr>
                </a:gs>
              </a:gsLst>
              <a:lin ang="16200000" scaled="1"/>
            </a:gradFill>
            <a:ln w="9525" cap="flat">
              <a:noFill/>
              <a:prstDash val="solid"/>
              <a:miter/>
            </a:ln>
            <a:effectLst>
              <a:softEdge rad="1270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our">
              <a:extLst>
                <a:ext uri="{FF2B5EF4-FFF2-40B4-BE49-F238E27FC236}">
                  <a16:creationId xmlns:a16="http://schemas.microsoft.com/office/drawing/2014/main" id="{2E968528-E244-4015-A824-3F8C50CF7363}"/>
                </a:ext>
              </a:extLst>
            </p:cNvPr>
            <p:cNvSpPr/>
            <p:nvPr/>
          </p:nvSpPr>
          <p:spPr>
            <a:xfrm>
              <a:off x="2795924" y="3246708"/>
              <a:ext cx="5141002" cy="5117581"/>
            </a:xfrm>
            <a:custGeom>
              <a:avLst/>
              <a:gdLst>
                <a:gd name="connsiteX0" fmla="*/ 4189095 w 4181475"/>
                <a:gd name="connsiteY0" fmla="*/ 2081213 h 4162425"/>
                <a:gd name="connsiteX1" fmla="*/ 2094548 w 4181475"/>
                <a:gd name="connsiteY1" fmla="*/ 4162425 h 4162425"/>
                <a:gd name="connsiteX2" fmla="*/ 0 w 4181475"/>
                <a:gd name="connsiteY2" fmla="*/ 2081213 h 4162425"/>
                <a:gd name="connsiteX3" fmla="*/ 2094548 w 4181475"/>
                <a:gd name="connsiteY3" fmla="*/ 0 h 4162425"/>
                <a:gd name="connsiteX4" fmla="*/ 4189095 w 4181475"/>
                <a:gd name="connsiteY4" fmla="*/ 2081213 h 416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1475" h="4162425">
                  <a:moveTo>
                    <a:pt x="4189095" y="2081213"/>
                  </a:moveTo>
                  <a:cubicBezTo>
                    <a:pt x="4189095" y="3230635"/>
                    <a:pt x="3251335" y="4162425"/>
                    <a:pt x="2094548" y="4162425"/>
                  </a:cubicBezTo>
                  <a:cubicBezTo>
                    <a:pt x="937761" y="4162425"/>
                    <a:pt x="0" y="3230635"/>
                    <a:pt x="0" y="2081213"/>
                  </a:cubicBezTo>
                  <a:cubicBezTo>
                    <a:pt x="0" y="931791"/>
                    <a:pt x="937761" y="0"/>
                    <a:pt x="2094548" y="0"/>
                  </a:cubicBezTo>
                  <a:cubicBezTo>
                    <a:pt x="3251335" y="0"/>
                    <a:pt x="4189095" y="931791"/>
                    <a:pt x="4189095" y="2081213"/>
                  </a:cubicBezTo>
                  <a:close/>
                </a:path>
              </a:pathLst>
            </a:custGeom>
            <a:gradFill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9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6200000" scaled="1"/>
            </a:gradFill>
            <a:ln w="9525" cap="flat">
              <a:noFill/>
              <a:prstDash val="solid"/>
              <a:miter/>
            </a:ln>
            <a:effectLst>
              <a:softEdge rad="508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D63143EA-847B-42FE-97AB-724DD317F5FD}"/>
              </a:ext>
            </a:extLst>
          </p:cNvPr>
          <p:cNvSpPr txBox="1"/>
          <p:nvPr/>
        </p:nvSpPr>
        <p:spPr>
          <a:xfrm>
            <a:off x="4871495" y="3469557"/>
            <a:ext cx="2555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Визуализация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220C68E-B97A-4F5D-99A3-70BDECC91BA6}"/>
              </a:ext>
            </a:extLst>
          </p:cNvPr>
          <p:cNvSpPr txBox="1"/>
          <p:nvPr/>
        </p:nvSpPr>
        <p:spPr>
          <a:xfrm>
            <a:off x="5476345" y="2538653"/>
            <a:ext cx="1220207" cy="115403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02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5A7445D-EC78-4F6C-868E-1EC68D1D8ADD}"/>
              </a:ext>
            </a:extLst>
          </p:cNvPr>
          <p:cNvGrpSpPr/>
          <p:nvPr/>
        </p:nvGrpSpPr>
        <p:grpSpPr>
          <a:xfrm>
            <a:off x="4194879" y="7247835"/>
            <a:ext cx="3802242" cy="4010488"/>
            <a:chOff x="8736552" y="3611344"/>
            <a:chExt cx="6914067" cy="7292746"/>
          </a:xfrm>
        </p:grpSpPr>
        <p:sp>
          <p:nvSpPr>
            <p:cNvPr id="101" name="One">
              <a:extLst>
                <a:ext uri="{FF2B5EF4-FFF2-40B4-BE49-F238E27FC236}">
                  <a16:creationId xmlns:a16="http://schemas.microsoft.com/office/drawing/2014/main" id="{007080C4-CF4B-4CE2-944F-327D78FC05BE}"/>
                </a:ext>
              </a:extLst>
            </p:cNvPr>
            <p:cNvSpPr/>
            <p:nvPr/>
          </p:nvSpPr>
          <p:spPr>
            <a:xfrm>
              <a:off x="9395685" y="3903128"/>
              <a:ext cx="5595802" cy="5560608"/>
            </a:xfrm>
            <a:custGeom>
              <a:avLst/>
              <a:gdLst>
                <a:gd name="connsiteX0" fmla="*/ 6057900 w 6057900"/>
                <a:gd name="connsiteY0" fmla="*/ 3009900 h 6019800"/>
                <a:gd name="connsiteX1" fmla="*/ 3028950 w 6057900"/>
                <a:gd name="connsiteY1" fmla="*/ 6019800 h 6019800"/>
                <a:gd name="connsiteX2" fmla="*/ 0 w 6057900"/>
                <a:gd name="connsiteY2" fmla="*/ 3009900 h 6019800"/>
                <a:gd name="connsiteX3" fmla="*/ 3028950 w 6057900"/>
                <a:gd name="connsiteY3" fmla="*/ 0 h 6019800"/>
                <a:gd name="connsiteX4" fmla="*/ 6057900 w 6057900"/>
                <a:gd name="connsiteY4" fmla="*/ 3009900 h 601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6019800">
                  <a:moveTo>
                    <a:pt x="6057900" y="3009900"/>
                  </a:moveTo>
                  <a:cubicBezTo>
                    <a:pt x="6057900" y="4672222"/>
                    <a:pt x="4701793" y="6019800"/>
                    <a:pt x="3028950" y="6019800"/>
                  </a:cubicBezTo>
                  <a:cubicBezTo>
                    <a:pt x="1356107" y="6019800"/>
                    <a:pt x="0" y="4672222"/>
                    <a:pt x="0" y="3009900"/>
                  </a:cubicBezTo>
                  <a:cubicBezTo>
                    <a:pt x="0" y="1347578"/>
                    <a:pt x="1356107" y="0"/>
                    <a:pt x="3028950" y="0"/>
                  </a:cubicBezTo>
                  <a:cubicBezTo>
                    <a:pt x="4701793" y="0"/>
                    <a:pt x="6057900" y="1347578"/>
                    <a:pt x="6057900" y="30099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Two">
              <a:extLst>
                <a:ext uri="{FF2B5EF4-FFF2-40B4-BE49-F238E27FC236}">
                  <a16:creationId xmlns:a16="http://schemas.microsoft.com/office/drawing/2014/main" id="{BCBFB09D-1E3A-45C2-949B-A01B1D1051EE}"/>
                </a:ext>
              </a:extLst>
            </p:cNvPr>
            <p:cNvSpPr/>
            <p:nvPr/>
          </p:nvSpPr>
          <p:spPr>
            <a:xfrm>
              <a:off x="9312956" y="4030932"/>
              <a:ext cx="5761261" cy="5731667"/>
            </a:xfrm>
            <a:custGeom>
              <a:avLst/>
              <a:gdLst>
                <a:gd name="connsiteX0" fmla="*/ 5568315 w 5562600"/>
                <a:gd name="connsiteY0" fmla="*/ 2767013 h 5534025"/>
                <a:gd name="connsiteX1" fmla="*/ 2784158 w 5562600"/>
                <a:gd name="connsiteY1" fmla="*/ 5534025 h 5534025"/>
                <a:gd name="connsiteX2" fmla="*/ 0 w 5562600"/>
                <a:gd name="connsiteY2" fmla="*/ 2767013 h 5534025"/>
                <a:gd name="connsiteX3" fmla="*/ 2784158 w 5562600"/>
                <a:gd name="connsiteY3" fmla="*/ 0 h 5534025"/>
                <a:gd name="connsiteX4" fmla="*/ 5568315 w 5562600"/>
                <a:gd name="connsiteY4" fmla="*/ 2767013 h 553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2600" h="5534025">
                  <a:moveTo>
                    <a:pt x="5568315" y="2767013"/>
                  </a:moveTo>
                  <a:cubicBezTo>
                    <a:pt x="5568315" y="4295192"/>
                    <a:pt x="4321805" y="5534025"/>
                    <a:pt x="2784158" y="5534025"/>
                  </a:cubicBezTo>
                  <a:cubicBezTo>
                    <a:pt x="1246510" y="5534025"/>
                    <a:pt x="0" y="4295192"/>
                    <a:pt x="0" y="2767013"/>
                  </a:cubicBezTo>
                  <a:cubicBezTo>
                    <a:pt x="0" y="1238834"/>
                    <a:pt x="1246510" y="0"/>
                    <a:pt x="2784158" y="0"/>
                  </a:cubicBezTo>
                  <a:cubicBezTo>
                    <a:pt x="4321805" y="0"/>
                    <a:pt x="5568315" y="1238834"/>
                    <a:pt x="5568315" y="2767013"/>
                  </a:cubicBezTo>
                  <a:close/>
                </a:path>
              </a:pathLst>
            </a:custGeom>
            <a:gradFill flip="none" rotWithShape="1">
              <a:gsLst>
                <a:gs pos="43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16200000" scaled="1"/>
              <a:tileRect/>
            </a:gradFill>
            <a:ln w="9525" cap="flat">
              <a:noFill/>
              <a:prstDash val="solid"/>
              <a:miter/>
            </a:ln>
            <a:effectLst>
              <a:softEdge rad="381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Three">
              <a:extLst>
                <a:ext uri="{FF2B5EF4-FFF2-40B4-BE49-F238E27FC236}">
                  <a16:creationId xmlns:a16="http://schemas.microsoft.com/office/drawing/2014/main" id="{1A4726EF-9009-455F-AEB4-0D99FD563EF4}"/>
                </a:ext>
              </a:extLst>
            </p:cNvPr>
            <p:cNvSpPr/>
            <p:nvPr/>
          </p:nvSpPr>
          <p:spPr>
            <a:xfrm>
              <a:off x="8736552" y="4030932"/>
              <a:ext cx="6914067" cy="6873158"/>
            </a:xfrm>
            <a:custGeom>
              <a:avLst/>
              <a:gdLst>
                <a:gd name="connsiteX0" fmla="*/ 4831080 w 4829175"/>
                <a:gd name="connsiteY0" fmla="*/ 2400300 h 4800600"/>
                <a:gd name="connsiteX1" fmla="*/ 2415540 w 4829175"/>
                <a:gd name="connsiteY1" fmla="*/ 4800600 h 4800600"/>
                <a:gd name="connsiteX2" fmla="*/ 0 w 4829175"/>
                <a:gd name="connsiteY2" fmla="*/ 2400300 h 4800600"/>
                <a:gd name="connsiteX3" fmla="*/ 2415540 w 4829175"/>
                <a:gd name="connsiteY3" fmla="*/ 0 h 4800600"/>
                <a:gd name="connsiteX4" fmla="*/ 4831080 w 4829175"/>
                <a:gd name="connsiteY4" fmla="*/ 2400300 h 48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9175" h="4800600">
                  <a:moveTo>
                    <a:pt x="4831080" y="2400300"/>
                  </a:moveTo>
                  <a:cubicBezTo>
                    <a:pt x="4831080" y="3725949"/>
                    <a:pt x="3749606" y="4800600"/>
                    <a:pt x="2415540" y="4800600"/>
                  </a:cubicBezTo>
                  <a:cubicBezTo>
                    <a:pt x="1081474" y="4800600"/>
                    <a:pt x="0" y="3725949"/>
                    <a:pt x="0" y="2400300"/>
                  </a:cubicBezTo>
                  <a:cubicBezTo>
                    <a:pt x="0" y="1074651"/>
                    <a:pt x="1081474" y="0"/>
                    <a:pt x="2415540" y="0"/>
                  </a:cubicBezTo>
                  <a:cubicBezTo>
                    <a:pt x="3749606" y="0"/>
                    <a:pt x="4831080" y="1074651"/>
                    <a:pt x="4831080" y="2400300"/>
                  </a:cubicBezTo>
                  <a:close/>
                </a:path>
              </a:pathLst>
            </a:custGeom>
            <a:gradFill>
              <a:gsLst>
                <a:gs pos="84000">
                  <a:schemeClr val="accent3">
                    <a:lumMod val="75000"/>
                  </a:schemeClr>
                </a:gs>
                <a:gs pos="19000">
                  <a:schemeClr val="accent3">
                    <a:lumMod val="50000"/>
                  </a:schemeClr>
                </a:gs>
              </a:gsLst>
              <a:lin ang="16200000" scaled="1"/>
            </a:gradFill>
            <a:ln w="9525" cap="flat">
              <a:noFill/>
              <a:prstDash val="solid"/>
              <a:miter/>
            </a:ln>
            <a:effectLst>
              <a:softEdge rad="1270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our">
              <a:extLst>
                <a:ext uri="{FF2B5EF4-FFF2-40B4-BE49-F238E27FC236}">
                  <a16:creationId xmlns:a16="http://schemas.microsoft.com/office/drawing/2014/main" id="{AFE8EC35-A45C-433D-B5A6-B0FA081F33E5}"/>
                </a:ext>
              </a:extLst>
            </p:cNvPr>
            <p:cNvSpPr/>
            <p:nvPr/>
          </p:nvSpPr>
          <p:spPr>
            <a:xfrm>
              <a:off x="9856768" y="3611344"/>
              <a:ext cx="4673638" cy="4652347"/>
            </a:xfrm>
            <a:custGeom>
              <a:avLst/>
              <a:gdLst>
                <a:gd name="connsiteX0" fmla="*/ 4189095 w 4181475"/>
                <a:gd name="connsiteY0" fmla="*/ 2081213 h 4162425"/>
                <a:gd name="connsiteX1" fmla="*/ 2094548 w 4181475"/>
                <a:gd name="connsiteY1" fmla="*/ 4162425 h 4162425"/>
                <a:gd name="connsiteX2" fmla="*/ 0 w 4181475"/>
                <a:gd name="connsiteY2" fmla="*/ 2081213 h 4162425"/>
                <a:gd name="connsiteX3" fmla="*/ 2094548 w 4181475"/>
                <a:gd name="connsiteY3" fmla="*/ 0 h 4162425"/>
                <a:gd name="connsiteX4" fmla="*/ 4189095 w 4181475"/>
                <a:gd name="connsiteY4" fmla="*/ 2081213 h 416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1475" h="4162425">
                  <a:moveTo>
                    <a:pt x="4189095" y="2081213"/>
                  </a:moveTo>
                  <a:cubicBezTo>
                    <a:pt x="4189095" y="3230635"/>
                    <a:pt x="3251335" y="4162425"/>
                    <a:pt x="2094548" y="4162425"/>
                  </a:cubicBezTo>
                  <a:cubicBezTo>
                    <a:pt x="937761" y="4162425"/>
                    <a:pt x="0" y="3230635"/>
                    <a:pt x="0" y="2081213"/>
                  </a:cubicBezTo>
                  <a:cubicBezTo>
                    <a:pt x="0" y="931791"/>
                    <a:pt x="937761" y="0"/>
                    <a:pt x="2094548" y="0"/>
                  </a:cubicBezTo>
                  <a:cubicBezTo>
                    <a:pt x="3251335" y="0"/>
                    <a:pt x="4189095" y="931791"/>
                    <a:pt x="4189095" y="208121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60000"/>
                    <a:lumOff val="40000"/>
                  </a:schemeClr>
                </a:gs>
                <a:gs pos="9000">
                  <a:schemeClr val="accent3">
                    <a:lumMod val="40000"/>
                    <a:lumOff val="60000"/>
                    <a:alpha val="0"/>
                  </a:schemeClr>
                </a:gs>
              </a:gsLst>
              <a:lin ang="16200000" scaled="1"/>
            </a:gradFill>
            <a:ln w="9525" cap="flat">
              <a:noFill/>
              <a:prstDash val="solid"/>
              <a:miter/>
            </a:ln>
            <a:effectLst>
              <a:softEdge rad="508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3128FF1F-578E-4DE9-8E00-59DE3F384846}"/>
              </a:ext>
            </a:extLst>
          </p:cNvPr>
          <p:cNvGrpSpPr/>
          <p:nvPr/>
        </p:nvGrpSpPr>
        <p:grpSpPr>
          <a:xfrm>
            <a:off x="-2995757" y="-8177069"/>
            <a:ext cx="15954505" cy="30069246"/>
            <a:chOff x="-5487555" y="-2658810"/>
            <a:chExt cx="31913164" cy="60146323"/>
          </a:xfrm>
        </p:grpSpPr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14B1C47A-4050-4F12-937D-B5921EA9B3BF}"/>
                </a:ext>
              </a:extLst>
            </p:cNvPr>
            <p:cNvGrpSpPr/>
            <p:nvPr/>
          </p:nvGrpSpPr>
          <p:grpSpPr>
            <a:xfrm>
              <a:off x="17234116" y="9701601"/>
              <a:ext cx="9191493" cy="9137106"/>
              <a:chOff x="8451073" y="2889337"/>
              <a:chExt cx="7485028" cy="7440739"/>
            </a:xfrm>
          </p:grpSpPr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834DC2A0-8CD9-486C-9A01-D100CC3D4864}"/>
                  </a:ext>
                </a:extLst>
              </p:cNvPr>
              <p:cNvSpPr/>
              <p:nvPr/>
            </p:nvSpPr>
            <p:spPr>
              <a:xfrm>
                <a:off x="9167494" y="3709750"/>
                <a:ext cx="6057900" cy="6019800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A5A78C1F-88AE-46B8-8FA7-C72FCB72ABC4}"/>
                  </a:ext>
                </a:extLst>
              </p:cNvPr>
              <p:cNvSpPr/>
              <p:nvPr/>
            </p:nvSpPr>
            <p:spPr>
              <a:xfrm>
                <a:off x="9075076" y="3848108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2F45A96A-6FC2-466C-9955-17DECF130918}"/>
                  </a:ext>
                </a:extLst>
              </p:cNvPr>
              <p:cNvSpPr/>
              <p:nvPr/>
            </p:nvSpPr>
            <p:spPr>
              <a:xfrm>
                <a:off x="8451073" y="2889337"/>
                <a:ext cx="7485028" cy="7440739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4318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14B8BB6B-A7DC-4FBD-9953-111967CE3B62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5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60F216E2-5F32-4678-BC89-4FDC5C4D3DF8}"/>
                </a:ext>
              </a:extLst>
            </p:cNvPr>
            <p:cNvGrpSpPr/>
            <p:nvPr/>
          </p:nvGrpSpPr>
          <p:grpSpPr>
            <a:xfrm>
              <a:off x="2747733" y="8494267"/>
              <a:ext cx="7255892" cy="7212957"/>
              <a:chOff x="8451075" y="2889337"/>
              <a:chExt cx="7485029" cy="7440738"/>
            </a:xfrm>
          </p:grpSpPr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B098ED1F-2F29-4D98-BEF5-0A4F1C47586B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1406A7A8-0CB0-454A-A46D-54F76FD9B547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A31AFC7E-23E3-4020-8CE0-E7ECDD5AB733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3B57D211-5658-4D22-964B-821C8F04F229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B33F515D-2243-4EF3-A994-F56B3AEAE6B9}"/>
                </a:ext>
              </a:extLst>
            </p:cNvPr>
            <p:cNvGrpSpPr/>
            <p:nvPr/>
          </p:nvGrpSpPr>
          <p:grpSpPr>
            <a:xfrm>
              <a:off x="-5077178" y="-2658810"/>
              <a:ext cx="12925268" cy="12848788"/>
              <a:chOff x="8451073" y="2889337"/>
              <a:chExt cx="7485028" cy="7440739"/>
            </a:xfrm>
          </p:grpSpPr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BA652720-6B97-4C51-BD63-14121CAC5179}"/>
                  </a:ext>
                </a:extLst>
              </p:cNvPr>
              <p:cNvSpPr/>
              <p:nvPr/>
            </p:nvSpPr>
            <p:spPr>
              <a:xfrm>
                <a:off x="9167494" y="3709750"/>
                <a:ext cx="6057900" cy="6019800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B37D88B0-9C4A-4618-A6F8-9E9353E7C59D}"/>
                  </a:ext>
                </a:extLst>
              </p:cNvPr>
              <p:cNvSpPr/>
              <p:nvPr/>
            </p:nvSpPr>
            <p:spPr>
              <a:xfrm>
                <a:off x="9075076" y="3848108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0B873B74-8CE6-4BB6-97B6-7CCABF73F421}"/>
                  </a:ext>
                </a:extLst>
              </p:cNvPr>
              <p:cNvSpPr/>
              <p:nvPr/>
            </p:nvSpPr>
            <p:spPr>
              <a:xfrm>
                <a:off x="8451073" y="2889337"/>
                <a:ext cx="7485028" cy="7440739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493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52838944-F5B0-4EE8-A371-9D9D1502CBAD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5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B16499A7-531B-4F31-9851-D7AAC97DE120}"/>
                </a:ext>
              </a:extLst>
            </p:cNvPr>
            <p:cNvGrpSpPr/>
            <p:nvPr/>
          </p:nvGrpSpPr>
          <p:grpSpPr>
            <a:xfrm>
              <a:off x="17087264" y="1911647"/>
              <a:ext cx="6770922" cy="6730857"/>
              <a:chOff x="8451075" y="2889337"/>
              <a:chExt cx="7485029" cy="7440738"/>
            </a:xfrm>
          </p:grpSpPr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97F50A71-89F0-410D-85A6-79F8BCF1A2D4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FD9AB411-DB22-4224-A2C4-ECDF752979F8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2F62E8B6-E70F-4717-8319-5A90A5E53F14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A91353D7-A6F0-4091-B3DF-0D8244AEAD3C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35733D7E-F842-499E-BC2C-1AB7F51B088E}"/>
                </a:ext>
              </a:extLst>
            </p:cNvPr>
            <p:cNvGrpSpPr/>
            <p:nvPr/>
          </p:nvGrpSpPr>
          <p:grpSpPr>
            <a:xfrm>
              <a:off x="16823739" y="28849594"/>
              <a:ext cx="9191493" cy="9137106"/>
              <a:chOff x="8451073" y="2889337"/>
              <a:chExt cx="7485028" cy="7440739"/>
            </a:xfrm>
          </p:grpSpPr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F28DF9A3-ACCF-44E0-B920-A0C3BF323A94}"/>
                  </a:ext>
                </a:extLst>
              </p:cNvPr>
              <p:cNvSpPr/>
              <p:nvPr/>
            </p:nvSpPr>
            <p:spPr>
              <a:xfrm>
                <a:off x="9167494" y="3709750"/>
                <a:ext cx="6057900" cy="6019800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E135E690-898F-406B-9441-C8A736FEF5BC}"/>
                  </a:ext>
                </a:extLst>
              </p:cNvPr>
              <p:cNvSpPr/>
              <p:nvPr/>
            </p:nvSpPr>
            <p:spPr>
              <a:xfrm>
                <a:off x="9075076" y="3848108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5816441E-C4C6-4C64-A056-55654435DCE1}"/>
                  </a:ext>
                </a:extLst>
              </p:cNvPr>
              <p:cNvSpPr/>
              <p:nvPr/>
            </p:nvSpPr>
            <p:spPr>
              <a:xfrm>
                <a:off x="8451073" y="2889337"/>
                <a:ext cx="7485028" cy="7440739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4318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15011500-3E70-4BD8-A562-3C282520D031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5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380D0546-BB28-4A03-8D83-B75B6348204B}"/>
                </a:ext>
              </a:extLst>
            </p:cNvPr>
            <p:cNvGrpSpPr/>
            <p:nvPr/>
          </p:nvGrpSpPr>
          <p:grpSpPr>
            <a:xfrm>
              <a:off x="2337356" y="27642260"/>
              <a:ext cx="7255892" cy="7212957"/>
              <a:chOff x="8451075" y="2889337"/>
              <a:chExt cx="7485029" cy="7440738"/>
            </a:xfrm>
          </p:grpSpPr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6FB749D3-36EC-478C-9F39-AE1A8FCBD391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A07B07FD-639F-4633-9EC1-26B5456A137C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FE170BE1-9B7E-46A2-B689-09B7D217986A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36E245C5-330A-4DE8-822C-4EBF9862E1D1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EC2AF23F-A958-43A3-B77E-8EAB57E3F816}"/>
                </a:ext>
              </a:extLst>
            </p:cNvPr>
            <p:cNvGrpSpPr/>
            <p:nvPr/>
          </p:nvGrpSpPr>
          <p:grpSpPr>
            <a:xfrm>
              <a:off x="-5487555" y="16489183"/>
              <a:ext cx="12925268" cy="12848788"/>
              <a:chOff x="8451073" y="2889337"/>
              <a:chExt cx="7485028" cy="7440739"/>
            </a:xfrm>
          </p:grpSpPr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5B6D4BB9-3181-4D4B-908A-7856B1D1290B}"/>
                  </a:ext>
                </a:extLst>
              </p:cNvPr>
              <p:cNvSpPr/>
              <p:nvPr/>
            </p:nvSpPr>
            <p:spPr>
              <a:xfrm>
                <a:off x="9167494" y="3709750"/>
                <a:ext cx="6057900" cy="6019800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74773F79-2F31-4D45-A201-0D6A2E6EDF76}"/>
                  </a:ext>
                </a:extLst>
              </p:cNvPr>
              <p:cNvSpPr/>
              <p:nvPr/>
            </p:nvSpPr>
            <p:spPr>
              <a:xfrm>
                <a:off x="9075076" y="3848108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3D7D43B0-BEAC-4432-9BFE-4410B827A166}"/>
                  </a:ext>
                </a:extLst>
              </p:cNvPr>
              <p:cNvSpPr/>
              <p:nvPr/>
            </p:nvSpPr>
            <p:spPr>
              <a:xfrm>
                <a:off x="8451073" y="2889337"/>
                <a:ext cx="7485028" cy="7440739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493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FF8038FC-CA33-4C6D-B639-98BA86D04B47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5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7352AB78-7939-4461-B684-4DA5E3A1D3B6}"/>
                </a:ext>
              </a:extLst>
            </p:cNvPr>
            <p:cNvGrpSpPr/>
            <p:nvPr/>
          </p:nvGrpSpPr>
          <p:grpSpPr>
            <a:xfrm>
              <a:off x="16676887" y="21059640"/>
              <a:ext cx="6770922" cy="6730857"/>
              <a:chOff x="8451075" y="2889337"/>
              <a:chExt cx="7485029" cy="7440738"/>
            </a:xfrm>
          </p:grpSpPr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95A51629-5804-4AA7-8898-612F8A55FE86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7D4AA969-D48E-4EBF-A5CB-AD8B093D22DA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AD73AD9A-7C5D-4F00-8C92-6303F8EEEF57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D6EB1101-88E7-46CD-AD25-153C1A0BC5C6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5749743E-40D6-47EC-8894-36DF80928D0E}"/>
                </a:ext>
              </a:extLst>
            </p:cNvPr>
            <p:cNvGrpSpPr/>
            <p:nvPr/>
          </p:nvGrpSpPr>
          <p:grpSpPr>
            <a:xfrm>
              <a:off x="16823739" y="48350407"/>
              <a:ext cx="9191493" cy="9137106"/>
              <a:chOff x="8451073" y="2889337"/>
              <a:chExt cx="7485028" cy="7440739"/>
            </a:xfrm>
          </p:grpSpPr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77D25E4C-4CD8-47C4-8AE3-22ACCC3350AF}"/>
                  </a:ext>
                </a:extLst>
              </p:cNvPr>
              <p:cNvSpPr/>
              <p:nvPr/>
            </p:nvSpPr>
            <p:spPr>
              <a:xfrm>
                <a:off x="9167494" y="3709750"/>
                <a:ext cx="6057900" cy="6019800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9E8FE7F3-0479-4A00-A756-42453330FEBF}"/>
                  </a:ext>
                </a:extLst>
              </p:cNvPr>
              <p:cNvSpPr/>
              <p:nvPr/>
            </p:nvSpPr>
            <p:spPr>
              <a:xfrm>
                <a:off x="9075076" y="3848108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D66C0492-6073-42F7-8C55-7B89BF3FB4E2}"/>
                  </a:ext>
                </a:extLst>
              </p:cNvPr>
              <p:cNvSpPr/>
              <p:nvPr/>
            </p:nvSpPr>
            <p:spPr>
              <a:xfrm>
                <a:off x="8451073" y="2889337"/>
                <a:ext cx="7485028" cy="7440739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4318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B6E0A6AD-B3DB-4296-817E-8B0968F440B3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5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01917A88-B477-4C12-897A-F43B1C2D338D}"/>
                </a:ext>
              </a:extLst>
            </p:cNvPr>
            <p:cNvGrpSpPr/>
            <p:nvPr/>
          </p:nvGrpSpPr>
          <p:grpSpPr>
            <a:xfrm>
              <a:off x="2337356" y="47143073"/>
              <a:ext cx="7255892" cy="7212957"/>
              <a:chOff x="8451075" y="2889337"/>
              <a:chExt cx="7485029" cy="7440738"/>
            </a:xfrm>
          </p:grpSpPr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B469A98C-4BD7-4CC7-A67E-CC400B56D7A3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39331B1D-BFF8-493F-96A1-096D4758B4CE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B7CE3C5B-13CB-4E23-91C5-401EA0FACA04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A193994D-AB75-4522-9B64-CC934162B2C3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A03F0625-256C-4802-B5E1-91F385119A3E}"/>
                </a:ext>
              </a:extLst>
            </p:cNvPr>
            <p:cNvGrpSpPr/>
            <p:nvPr/>
          </p:nvGrpSpPr>
          <p:grpSpPr>
            <a:xfrm>
              <a:off x="-5487555" y="35989996"/>
              <a:ext cx="12925268" cy="12848788"/>
              <a:chOff x="8451073" y="2889337"/>
              <a:chExt cx="7485028" cy="7440739"/>
            </a:xfrm>
          </p:grpSpPr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69229CE9-46C3-4865-930C-740E633742BE}"/>
                  </a:ext>
                </a:extLst>
              </p:cNvPr>
              <p:cNvSpPr/>
              <p:nvPr/>
            </p:nvSpPr>
            <p:spPr>
              <a:xfrm>
                <a:off x="9167494" y="3709750"/>
                <a:ext cx="6057900" cy="6019800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BC912A20-E8B5-485C-B6E0-17D174E86289}"/>
                  </a:ext>
                </a:extLst>
              </p:cNvPr>
              <p:cNvSpPr/>
              <p:nvPr/>
            </p:nvSpPr>
            <p:spPr>
              <a:xfrm>
                <a:off x="9075076" y="3848108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F5525B08-F167-44AE-AD37-DAFA97DDF2B7}"/>
                  </a:ext>
                </a:extLst>
              </p:cNvPr>
              <p:cNvSpPr/>
              <p:nvPr/>
            </p:nvSpPr>
            <p:spPr>
              <a:xfrm>
                <a:off x="8451073" y="2889337"/>
                <a:ext cx="7485028" cy="7440739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493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EAC19A08-9C84-40FB-B4D7-1356168348E8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5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E7821393-EC81-459D-B0E5-3D39FD739182}"/>
                </a:ext>
              </a:extLst>
            </p:cNvPr>
            <p:cNvGrpSpPr/>
            <p:nvPr/>
          </p:nvGrpSpPr>
          <p:grpSpPr>
            <a:xfrm>
              <a:off x="16676887" y="40560453"/>
              <a:ext cx="6770922" cy="6730857"/>
              <a:chOff x="8451075" y="2889337"/>
              <a:chExt cx="7485029" cy="7440738"/>
            </a:xfrm>
          </p:grpSpPr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EE676385-C3BA-49F5-927D-96637280543C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DB2A6557-CC09-443F-AE11-592A70E16965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2682D019-9DDD-4B81-9297-CBC6B6BA00F4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95874938-E60C-47C0-B1DC-DB3AEA4959DF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7CB6538-CF73-FACF-85DD-02ED94852A91}"/>
              </a:ext>
            </a:extLst>
          </p:cNvPr>
          <p:cNvSpPr txBox="1"/>
          <p:nvPr/>
        </p:nvSpPr>
        <p:spPr>
          <a:xfrm>
            <a:off x="4977694" y="8550230"/>
            <a:ext cx="2229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D-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иллюстрации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выглядит современно, поможет сделать продукт визуально дороже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увеличить добавленную стоимость.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02A32C-B0E0-2FF9-5FC5-E29407059D24}"/>
              </a:ext>
            </a:extLst>
          </p:cNvPr>
          <p:cNvSpPr txBox="1"/>
          <p:nvPr/>
        </p:nvSpPr>
        <p:spPr>
          <a:xfrm>
            <a:off x="5442930" y="7568621"/>
            <a:ext cx="1220206" cy="115403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03</a:t>
            </a:r>
          </a:p>
        </p:txBody>
      </p:sp>
      <p:sp>
        <p:nvSpPr>
          <p:cNvPr id="28" name="Rectangle 113">
            <a:extLst>
              <a:ext uri="{FF2B5EF4-FFF2-40B4-BE49-F238E27FC236}">
                <a16:creationId xmlns:a16="http://schemas.microsoft.com/office/drawing/2014/main" id="{E40A64F0-74AB-7939-3DDC-04A6BA174054}"/>
              </a:ext>
            </a:extLst>
          </p:cNvPr>
          <p:cNvSpPr/>
          <p:nvPr/>
        </p:nvSpPr>
        <p:spPr>
          <a:xfrm>
            <a:off x="5444830" y="9154792"/>
            <a:ext cx="1249061" cy="13692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signball-Charts-01" pitchFamily="2" charset="0"/>
                <a:ea typeface="Open Sans" panose="020B0606030504020204" pitchFamily="34" charset="0"/>
                <a:cs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682382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DB37B9A-9687-7D1A-A955-7B39DF29DBA1}"/>
              </a:ext>
            </a:extLst>
          </p:cNvPr>
          <p:cNvSpPr/>
          <p:nvPr/>
        </p:nvSpPr>
        <p:spPr>
          <a:xfrm>
            <a:off x="-95209" y="1868604"/>
            <a:ext cx="882319" cy="489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F3ABA7B-A67E-130D-2629-EB65C3C8FC62}"/>
              </a:ext>
            </a:extLst>
          </p:cNvPr>
          <p:cNvSpPr/>
          <p:nvPr/>
        </p:nvSpPr>
        <p:spPr>
          <a:xfrm>
            <a:off x="11675202" y="1734378"/>
            <a:ext cx="882319" cy="3344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BFC8D99-502D-D4E0-03BC-9C32EE3A1C14}"/>
              </a:ext>
            </a:extLst>
          </p:cNvPr>
          <p:cNvGrpSpPr/>
          <p:nvPr/>
        </p:nvGrpSpPr>
        <p:grpSpPr>
          <a:xfrm>
            <a:off x="273328" y="1734378"/>
            <a:ext cx="11684073" cy="4917920"/>
            <a:chOff x="273328" y="1734378"/>
            <a:chExt cx="11684073" cy="4917920"/>
          </a:xfrm>
          <a:solidFill>
            <a:schemeClr val="bg1"/>
          </a:solidFill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5BB42D10-299E-624B-CC26-3F1D17C9996B}"/>
                </a:ext>
              </a:extLst>
            </p:cNvPr>
            <p:cNvSpPr/>
            <p:nvPr/>
          </p:nvSpPr>
          <p:spPr>
            <a:xfrm>
              <a:off x="273328" y="2613932"/>
              <a:ext cx="282198" cy="40383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687FB206-3C0E-47C1-3C3D-6F3C84EC9502}"/>
                </a:ext>
              </a:extLst>
            </p:cNvPr>
            <p:cNvSpPr/>
            <p:nvPr/>
          </p:nvSpPr>
          <p:spPr>
            <a:xfrm>
              <a:off x="11675203" y="1734378"/>
              <a:ext cx="282198" cy="33440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5E42368-FFE4-4550-A972-A0256EC406A9}"/>
              </a:ext>
            </a:extLst>
          </p:cNvPr>
          <p:cNvGrpSpPr/>
          <p:nvPr/>
        </p:nvGrpSpPr>
        <p:grpSpPr>
          <a:xfrm>
            <a:off x="-222256" y="-4771550"/>
            <a:ext cx="13049229" cy="15238956"/>
            <a:chOff x="-444571" y="0"/>
            <a:chExt cx="26101857" cy="30481880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E1D01602-9DCD-4FA9-BC97-025149EB46AF}"/>
                </a:ext>
              </a:extLst>
            </p:cNvPr>
            <p:cNvGrpSpPr/>
            <p:nvPr/>
          </p:nvGrpSpPr>
          <p:grpSpPr>
            <a:xfrm>
              <a:off x="12218517" y="20165282"/>
              <a:ext cx="5893125" cy="5858254"/>
              <a:chOff x="8451075" y="2889337"/>
              <a:chExt cx="7485029" cy="7440738"/>
            </a:xfrm>
          </p:grpSpPr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A854B213-2E80-4BF0-9234-AAD794204002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AADA1173-3183-4990-99C5-A53AFE1C92ED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77EB1FA3-DA84-4854-973D-4F761FA34AF9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0F6F72A4-CCC3-4703-8992-3B160DC297A6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D583BBB7-C816-4F44-BEA4-3A968C96B7AD}"/>
                </a:ext>
              </a:extLst>
            </p:cNvPr>
            <p:cNvGrpSpPr/>
            <p:nvPr/>
          </p:nvGrpSpPr>
          <p:grpSpPr>
            <a:xfrm>
              <a:off x="4115323" y="344169"/>
              <a:ext cx="4317368" cy="4291821"/>
              <a:chOff x="8451075" y="2889337"/>
              <a:chExt cx="7485029" cy="7440738"/>
            </a:xfrm>
          </p:grpSpPr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BD4AC32A-149D-48EB-A8DB-B1050B6490FA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A1CA4DF0-0211-403E-98DF-90A71DE3B941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AD252EC9-33FC-4E67-B27E-141B05E01419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82FDFCF4-6DB4-4567-8907-44623C8ECD9B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BF3E8C16-D33F-4501-B6D5-913F8F851EF6}"/>
                </a:ext>
              </a:extLst>
            </p:cNvPr>
            <p:cNvGrpSpPr/>
            <p:nvPr/>
          </p:nvGrpSpPr>
          <p:grpSpPr>
            <a:xfrm>
              <a:off x="1238531" y="5226904"/>
              <a:ext cx="5893125" cy="5858254"/>
              <a:chOff x="8451075" y="2889337"/>
              <a:chExt cx="7485029" cy="7440738"/>
            </a:xfrm>
          </p:grpSpPr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4E541DEA-6A47-4A0E-81A7-E0F65D69F237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4F414300-2754-45CF-922C-842D617B4533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A4547D8F-B0E6-4D8D-AE7D-803EF3881028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B5E23125-4275-47E9-9EC1-30F9A7D1E292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39E0B8EE-1069-49B7-A545-8C67D0E6488E}"/>
                </a:ext>
              </a:extLst>
            </p:cNvPr>
            <p:cNvGrpSpPr/>
            <p:nvPr/>
          </p:nvGrpSpPr>
          <p:grpSpPr>
            <a:xfrm>
              <a:off x="16778975" y="0"/>
              <a:ext cx="6770922" cy="6730857"/>
              <a:chOff x="8451075" y="2889337"/>
              <a:chExt cx="7485029" cy="7440738"/>
            </a:xfrm>
          </p:grpSpPr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F38DD46B-8426-431D-A68D-42720E077243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992E1A27-3FC0-4E07-800C-EF785C0D0424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28C0787E-461F-4196-BA8A-DE71E53183A3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35B4CBD1-9BD1-4093-93EE-B5BD58A758B9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14E1193F-23A4-41E1-9771-A0783D370A5B}"/>
                </a:ext>
              </a:extLst>
            </p:cNvPr>
            <p:cNvGrpSpPr/>
            <p:nvPr/>
          </p:nvGrpSpPr>
          <p:grpSpPr>
            <a:xfrm>
              <a:off x="13946872" y="7309998"/>
              <a:ext cx="5457706" cy="5425411"/>
              <a:chOff x="8451075" y="2889337"/>
              <a:chExt cx="7485029" cy="7440738"/>
            </a:xfrm>
          </p:grpSpPr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41A7525A-C38C-41AA-BE5A-74E8BB5739A0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0D00D32-5762-4AF8-9A47-2CD78D4E19D6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2204FEB-3000-4684-8D85-8447FE7EAEAB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362F4AAC-7FF0-48BF-9F8D-556440FDB37C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5CFEB0B4-75D1-45E0-9304-704AFF03D026}"/>
                </a:ext>
              </a:extLst>
            </p:cNvPr>
            <p:cNvGrpSpPr/>
            <p:nvPr/>
          </p:nvGrpSpPr>
          <p:grpSpPr>
            <a:xfrm>
              <a:off x="6232165" y="11676070"/>
              <a:ext cx="4317368" cy="4291821"/>
              <a:chOff x="8451075" y="2889337"/>
              <a:chExt cx="7485029" cy="7440738"/>
            </a:xfrm>
          </p:grpSpPr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7C8CE07F-F6BA-484A-BEC0-BBD08AF0F1A6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55DB1B48-969E-4928-BCEB-5BFCE7797560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157B0807-ACB8-494B-B553-5E6ED6ADD13D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E2757DF6-BD79-4F3C-B3B0-2E7A18D4A4BF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F23280B0-F7C5-43BE-B3FD-DE4246AEF9FB}"/>
                </a:ext>
              </a:extLst>
            </p:cNvPr>
            <p:cNvGrpSpPr/>
            <p:nvPr/>
          </p:nvGrpSpPr>
          <p:grpSpPr>
            <a:xfrm>
              <a:off x="1992607" y="16558804"/>
              <a:ext cx="7255892" cy="7212957"/>
              <a:chOff x="8451075" y="2889337"/>
              <a:chExt cx="7485029" cy="7440738"/>
            </a:xfrm>
          </p:grpSpPr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0AB7BE11-CAC9-42DE-AD8A-53B5FEF2943F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FA70F5E5-D70C-4944-B218-C1C2F87BB934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3417C5A4-32DD-4782-82A8-9A68C6925FEA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8398EE6C-9410-49FD-B72C-6C736F0F03C1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6AC648CD-6648-4597-BE0B-95DBE617B408}"/>
                </a:ext>
              </a:extLst>
            </p:cNvPr>
            <p:cNvGrpSpPr/>
            <p:nvPr/>
          </p:nvGrpSpPr>
          <p:grpSpPr>
            <a:xfrm>
              <a:off x="19404578" y="14885624"/>
              <a:ext cx="4871833" cy="4843006"/>
              <a:chOff x="8451075" y="2889337"/>
              <a:chExt cx="7485029" cy="7440738"/>
            </a:xfrm>
          </p:grpSpPr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6D8DA353-BB8C-4582-B9B6-6EBA2509EBE2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2801889F-6B17-4848-8E18-C86F51E91B60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ED93C89A-1FC6-4BE3-BE51-EA2502D7FA0C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D34DF639-5AE0-4950-A331-072B95608121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F5305B15-204C-4C72-BF03-46D04C4FCD8B}"/>
                </a:ext>
              </a:extLst>
            </p:cNvPr>
            <p:cNvGrpSpPr/>
            <p:nvPr/>
          </p:nvGrpSpPr>
          <p:grpSpPr>
            <a:xfrm>
              <a:off x="12436225" y="14174681"/>
              <a:ext cx="5457706" cy="5425411"/>
              <a:chOff x="8451075" y="2889337"/>
              <a:chExt cx="7485029" cy="7440738"/>
            </a:xfrm>
          </p:grpSpPr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1E16C6E2-D25B-40B6-9971-845A4941B0B9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95164C92-9FC5-4D88-A732-C2099C43F517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1BD13E34-A51B-481D-BF79-6346257C3A5F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6D2C853D-EA8B-41FE-884C-038268DD45F6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9799894B-FE0B-40A5-B136-6027EA285430}"/>
                </a:ext>
              </a:extLst>
            </p:cNvPr>
            <p:cNvGrpSpPr/>
            <p:nvPr/>
          </p:nvGrpSpPr>
          <p:grpSpPr>
            <a:xfrm>
              <a:off x="18886364" y="20271861"/>
              <a:ext cx="6770922" cy="6730857"/>
              <a:chOff x="8451075" y="2889337"/>
              <a:chExt cx="7485029" cy="7440738"/>
            </a:xfrm>
          </p:grpSpPr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E6171E5F-C5AD-46D0-BC60-004C35AFBDFC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AD1887F9-408C-4A05-AC9C-D8093B65F570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DED8A0DB-6253-4B5A-9DD2-13C60D056B47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0C8F66AB-AC04-42E2-ADE0-78D4305FDBBF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12F2732F-C87E-4066-A682-9CE95394B358}"/>
                </a:ext>
              </a:extLst>
            </p:cNvPr>
            <p:cNvGrpSpPr/>
            <p:nvPr/>
          </p:nvGrpSpPr>
          <p:grpSpPr>
            <a:xfrm>
              <a:off x="5941124" y="26049663"/>
              <a:ext cx="4458599" cy="4432217"/>
              <a:chOff x="8451075" y="2889337"/>
              <a:chExt cx="7485029" cy="7440738"/>
            </a:xfrm>
          </p:grpSpPr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FDC9FC67-A4E3-4A4A-AEE6-87469C1AFC4A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7B5049E2-0EA9-42F0-937A-587C98D6B8BA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9A1025F7-32D3-4767-920B-40C160493E43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3BBCADD9-5A66-4B5F-A4FE-28202DE08150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8C2B1E7E-B3BC-451F-9173-D8345B763875}"/>
                </a:ext>
              </a:extLst>
            </p:cNvPr>
            <p:cNvGrpSpPr/>
            <p:nvPr/>
          </p:nvGrpSpPr>
          <p:grpSpPr>
            <a:xfrm>
              <a:off x="-444571" y="24913310"/>
              <a:ext cx="4871833" cy="4843006"/>
              <a:chOff x="8451075" y="2889337"/>
              <a:chExt cx="7485029" cy="7440738"/>
            </a:xfrm>
          </p:grpSpPr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CFE059AA-55BE-4DB4-BD41-D69E4C2BD360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73F5A957-79EC-4E46-8C04-51A9DE633B2F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F22A21FB-FB3A-4865-AA23-86D4144EF7F3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F1E737A1-64C7-4D89-94A3-B7703DB916B8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3565A05-6D5F-4C4F-B1EE-2AC7F005F0EA}"/>
              </a:ext>
            </a:extLst>
          </p:cNvPr>
          <p:cNvGrpSpPr/>
          <p:nvPr/>
        </p:nvGrpSpPr>
        <p:grpSpPr>
          <a:xfrm>
            <a:off x="5868437" y="-523043"/>
            <a:ext cx="455126" cy="8469293"/>
            <a:chOff x="19391061" y="-4253615"/>
            <a:chExt cx="910371" cy="16940792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444371EE-4590-4CD2-95D0-4CC87EAB9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8416371" y="-3278925"/>
              <a:ext cx="2859752" cy="910371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78FB7B87-8D85-44A4-8AB4-DAA5F74CA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8416371" y="-495969"/>
              <a:ext cx="2859752" cy="910371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6009D20B-3A3D-41C4-AFB2-E68BD4FB8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8416371" y="2326744"/>
              <a:ext cx="2859752" cy="910371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20CEC279-E336-4164-81AA-FF16D5F13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8416371" y="5153073"/>
              <a:ext cx="2859752" cy="910371"/>
            </a:xfrm>
            <a:prstGeom prst="rect">
              <a:avLst/>
            </a:prstGeom>
          </p:spPr>
        </p:pic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B0AAEBDA-BF2E-435C-A041-FC89DA450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8416371" y="7975786"/>
              <a:ext cx="2859752" cy="910371"/>
            </a:xfrm>
            <a:prstGeom prst="rect">
              <a:avLst/>
            </a:prstGeom>
          </p:spPr>
        </p:pic>
        <p:pic>
          <p:nvPicPr>
            <p:cNvPr id="71" name="Graphic 70">
              <a:extLst>
                <a:ext uri="{FF2B5EF4-FFF2-40B4-BE49-F238E27FC236}">
                  <a16:creationId xmlns:a16="http://schemas.microsoft.com/office/drawing/2014/main" id="{D251AFDB-4228-42C5-9A65-43E565B4D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8416371" y="10802115"/>
              <a:ext cx="2859752" cy="910371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8F299CA-F8BA-4A46-A0E5-A5D9219D81BC}"/>
              </a:ext>
            </a:extLst>
          </p:cNvPr>
          <p:cNvGrpSpPr/>
          <p:nvPr/>
        </p:nvGrpSpPr>
        <p:grpSpPr>
          <a:xfrm>
            <a:off x="4194879" y="-4116568"/>
            <a:ext cx="3802243" cy="4010488"/>
            <a:chOff x="1563688" y="3246708"/>
            <a:chExt cx="7605475" cy="8022019"/>
          </a:xfrm>
        </p:grpSpPr>
        <p:sp>
          <p:nvSpPr>
            <p:cNvPr id="93" name="One">
              <a:extLst>
                <a:ext uri="{FF2B5EF4-FFF2-40B4-BE49-F238E27FC236}">
                  <a16:creationId xmlns:a16="http://schemas.microsoft.com/office/drawing/2014/main" id="{55817D41-4332-4425-9B0B-08FE3138EFF5}"/>
                </a:ext>
              </a:extLst>
            </p:cNvPr>
            <p:cNvSpPr/>
            <p:nvPr/>
          </p:nvSpPr>
          <p:spPr>
            <a:xfrm>
              <a:off x="2288734" y="3567670"/>
              <a:ext cx="6155382" cy="6116668"/>
            </a:xfrm>
            <a:custGeom>
              <a:avLst/>
              <a:gdLst>
                <a:gd name="connsiteX0" fmla="*/ 6057900 w 6057900"/>
                <a:gd name="connsiteY0" fmla="*/ 3009900 h 6019800"/>
                <a:gd name="connsiteX1" fmla="*/ 3028950 w 6057900"/>
                <a:gd name="connsiteY1" fmla="*/ 6019800 h 6019800"/>
                <a:gd name="connsiteX2" fmla="*/ 0 w 6057900"/>
                <a:gd name="connsiteY2" fmla="*/ 3009900 h 6019800"/>
                <a:gd name="connsiteX3" fmla="*/ 3028950 w 6057900"/>
                <a:gd name="connsiteY3" fmla="*/ 0 h 6019800"/>
                <a:gd name="connsiteX4" fmla="*/ 6057900 w 6057900"/>
                <a:gd name="connsiteY4" fmla="*/ 3009900 h 601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6019800">
                  <a:moveTo>
                    <a:pt x="6057900" y="3009900"/>
                  </a:moveTo>
                  <a:cubicBezTo>
                    <a:pt x="6057900" y="4672222"/>
                    <a:pt x="4701793" y="6019800"/>
                    <a:pt x="3028950" y="6019800"/>
                  </a:cubicBezTo>
                  <a:cubicBezTo>
                    <a:pt x="1356107" y="6019800"/>
                    <a:pt x="0" y="4672222"/>
                    <a:pt x="0" y="3009900"/>
                  </a:cubicBezTo>
                  <a:cubicBezTo>
                    <a:pt x="0" y="1347578"/>
                    <a:pt x="1356107" y="0"/>
                    <a:pt x="3028950" y="0"/>
                  </a:cubicBezTo>
                  <a:cubicBezTo>
                    <a:pt x="4701793" y="0"/>
                    <a:pt x="6057900" y="1347578"/>
                    <a:pt x="6057900" y="300990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Two">
              <a:extLst>
                <a:ext uri="{FF2B5EF4-FFF2-40B4-BE49-F238E27FC236}">
                  <a16:creationId xmlns:a16="http://schemas.microsoft.com/office/drawing/2014/main" id="{39A71E27-7456-43B1-95AB-3EF745A9F314}"/>
                </a:ext>
              </a:extLst>
            </p:cNvPr>
            <p:cNvSpPr/>
            <p:nvPr/>
          </p:nvSpPr>
          <p:spPr>
            <a:xfrm>
              <a:off x="2197732" y="3708255"/>
              <a:ext cx="6337387" cy="6304832"/>
            </a:xfrm>
            <a:custGeom>
              <a:avLst/>
              <a:gdLst>
                <a:gd name="connsiteX0" fmla="*/ 5568315 w 5562600"/>
                <a:gd name="connsiteY0" fmla="*/ 2767013 h 5534025"/>
                <a:gd name="connsiteX1" fmla="*/ 2784158 w 5562600"/>
                <a:gd name="connsiteY1" fmla="*/ 5534025 h 5534025"/>
                <a:gd name="connsiteX2" fmla="*/ 0 w 5562600"/>
                <a:gd name="connsiteY2" fmla="*/ 2767013 h 5534025"/>
                <a:gd name="connsiteX3" fmla="*/ 2784158 w 5562600"/>
                <a:gd name="connsiteY3" fmla="*/ 0 h 5534025"/>
                <a:gd name="connsiteX4" fmla="*/ 5568315 w 5562600"/>
                <a:gd name="connsiteY4" fmla="*/ 2767013 h 553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2600" h="5534025">
                  <a:moveTo>
                    <a:pt x="5568315" y="2767013"/>
                  </a:moveTo>
                  <a:cubicBezTo>
                    <a:pt x="5568315" y="4295192"/>
                    <a:pt x="4321805" y="5534025"/>
                    <a:pt x="2784158" y="5534025"/>
                  </a:cubicBezTo>
                  <a:cubicBezTo>
                    <a:pt x="1246510" y="5534025"/>
                    <a:pt x="0" y="4295192"/>
                    <a:pt x="0" y="2767013"/>
                  </a:cubicBezTo>
                  <a:cubicBezTo>
                    <a:pt x="0" y="1238834"/>
                    <a:pt x="1246510" y="0"/>
                    <a:pt x="2784158" y="0"/>
                  </a:cubicBezTo>
                  <a:cubicBezTo>
                    <a:pt x="4321805" y="0"/>
                    <a:pt x="5568315" y="1238834"/>
                    <a:pt x="5568315" y="2767013"/>
                  </a:cubicBezTo>
                  <a:close/>
                </a:path>
              </a:pathLst>
            </a:custGeom>
            <a:gradFill flip="none" rotWithShape="1">
              <a:gsLst>
                <a:gs pos="43000">
                  <a:schemeClr val="accent2">
                    <a:lumMod val="75000"/>
                  </a:schemeClr>
                </a:gs>
                <a:gs pos="0">
                  <a:schemeClr val="accent2"/>
                </a:gs>
              </a:gsLst>
              <a:lin ang="16200000" scaled="1"/>
              <a:tileRect/>
            </a:gradFill>
            <a:ln w="9525" cap="flat">
              <a:noFill/>
              <a:prstDash val="solid"/>
              <a:miter/>
            </a:ln>
            <a:effectLst>
              <a:softEdge rad="381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Three">
              <a:extLst>
                <a:ext uri="{FF2B5EF4-FFF2-40B4-BE49-F238E27FC236}">
                  <a16:creationId xmlns:a16="http://schemas.microsoft.com/office/drawing/2014/main" id="{50DD8299-5050-443B-9731-57409DC69CF9}"/>
                </a:ext>
              </a:extLst>
            </p:cNvPr>
            <p:cNvSpPr/>
            <p:nvPr/>
          </p:nvSpPr>
          <p:spPr>
            <a:xfrm>
              <a:off x="1563688" y="3708255"/>
              <a:ext cx="7605475" cy="7560472"/>
            </a:xfrm>
            <a:custGeom>
              <a:avLst/>
              <a:gdLst>
                <a:gd name="connsiteX0" fmla="*/ 4831080 w 4829175"/>
                <a:gd name="connsiteY0" fmla="*/ 2400300 h 4800600"/>
                <a:gd name="connsiteX1" fmla="*/ 2415540 w 4829175"/>
                <a:gd name="connsiteY1" fmla="*/ 4800600 h 4800600"/>
                <a:gd name="connsiteX2" fmla="*/ 0 w 4829175"/>
                <a:gd name="connsiteY2" fmla="*/ 2400300 h 4800600"/>
                <a:gd name="connsiteX3" fmla="*/ 2415540 w 4829175"/>
                <a:gd name="connsiteY3" fmla="*/ 0 h 4800600"/>
                <a:gd name="connsiteX4" fmla="*/ 4831080 w 4829175"/>
                <a:gd name="connsiteY4" fmla="*/ 2400300 h 48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9175" h="4800600">
                  <a:moveTo>
                    <a:pt x="4831080" y="2400300"/>
                  </a:moveTo>
                  <a:cubicBezTo>
                    <a:pt x="4831080" y="3725949"/>
                    <a:pt x="3749606" y="4800600"/>
                    <a:pt x="2415540" y="4800600"/>
                  </a:cubicBezTo>
                  <a:cubicBezTo>
                    <a:pt x="1081474" y="4800600"/>
                    <a:pt x="0" y="3725949"/>
                    <a:pt x="0" y="2400300"/>
                  </a:cubicBezTo>
                  <a:cubicBezTo>
                    <a:pt x="0" y="1074651"/>
                    <a:pt x="1081474" y="0"/>
                    <a:pt x="2415540" y="0"/>
                  </a:cubicBezTo>
                  <a:cubicBezTo>
                    <a:pt x="3749606" y="0"/>
                    <a:pt x="4831080" y="1074651"/>
                    <a:pt x="4831080" y="2400300"/>
                  </a:cubicBezTo>
                  <a:close/>
                </a:path>
              </a:pathLst>
            </a:custGeom>
            <a:gradFill>
              <a:gsLst>
                <a:gs pos="84000">
                  <a:schemeClr val="accent2">
                    <a:lumMod val="75000"/>
                  </a:schemeClr>
                </a:gs>
                <a:gs pos="19000">
                  <a:schemeClr val="accent2">
                    <a:lumMod val="50000"/>
                  </a:schemeClr>
                </a:gs>
              </a:gsLst>
              <a:lin ang="16200000" scaled="1"/>
            </a:gradFill>
            <a:ln w="9525" cap="flat">
              <a:noFill/>
              <a:prstDash val="solid"/>
              <a:miter/>
            </a:ln>
            <a:effectLst>
              <a:softEdge rad="1270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our">
              <a:extLst>
                <a:ext uri="{FF2B5EF4-FFF2-40B4-BE49-F238E27FC236}">
                  <a16:creationId xmlns:a16="http://schemas.microsoft.com/office/drawing/2014/main" id="{2E968528-E244-4015-A824-3F8C50CF7363}"/>
                </a:ext>
              </a:extLst>
            </p:cNvPr>
            <p:cNvSpPr/>
            <p:nvPr/>
          </p:nvSpPr>
          <p:spPr>
            <a:xfrm>
              <a:off x="2795924" y="3246708"/>
              <a:ext cx="5141002" cy="5117581"/>
            </a:xfrm>
            <a:custGeom>
              <a:avLst/>
              <a:gdLst>
                <a:gd name="connsiteX0" fmla="*/ 4189095 w 4181475"/>
                <a:gd name="connsiteY0" fmla="*/ 2081213 h 4162425"/>
                <a:gd name="connsiteX1" fmla="*/ 2094548 w 4181475"/>
                <a:gd name="connsiteY1" fmla="*/ 4162425 h 4162425"/>
                <a:gd name="connsiteX2" fmla="*/ 0 w 4181475"/>
                <a:gd name="connsiteY2" fmla="*/ 2081213 h 4162425"/>
                <a:gd name="connsiteX3" fmla="*/ 2094548 w 4181475"/>
                <a:gd name="connsiteY3" fmla="*/ 0 h 4162425"/>
                <a:gd name="connsiteX4" fmla="*/ 4189095 w 4181475"/>
                <a:gd name="connsiteY4" fmla="*/ 2081213 h 416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1475" h="4162425">
                  <a:moveTo>
                    <a:pt x="4189095" y="2081213"/>
                  </a:moveTo>
                  <a:cubicBezTo>
                    <a:pt x="4189095" y="3230635"/>
                    <a:pt x="3251335" y="4162425"/>
                    <a:pt x="2094548" y="4162425"/>
                  </a:cubicBezTo>
                  <a:cubicBezTo>
                    <a:pt x="937761" y="4162425"/>
                    <a:pt x="0" y="3230635"/>
                    <a:pt x="0" y="2081213"/>
                  </a:cubicBezTo>
                  <a:cubicBezTo>
                    <a:pt x="0" y="931791"/>
                    <a:pt x="937761" y="0"/>
                    <a:pt x="2094548" y="0"/>
                  </a:cubicBezTo>
                  <a:cubicBezTo>
                    <a:pt x="3251335" y="0"/>
                    <a:pt x="4189095" y="931791"/>
                    <a:pt x="4189095" y="2081213"/>
                  </a:cubicBezTo>
                  <a:close/>
                </a:path>
              </a:pathLst>
            </a:custGeom>
            <a:gradFill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9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6200000" scaled="1"/>
            </a:gradFill>
            <a:ln w="9525" cap="flat">
              <a:noFill/>
              <a:prstDash val="solid"/>
              <a:miter/>
            </a:ln>
            <a:effectLst>
              <a:softEdge rad="508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D63143EA-847B-42FE-97AB-724DD317F5FD}"/>
              </a:ext>
            </a:extLst>
          </p:cNvPr>
          <p:cNvSpPr txBox="1"/>
          <p:nvPr/>
        </p:nvSpPr>
        <p:spPr>
          <a:xfrm>
            <a:off x="4981496" y="-2672108"/>
            <a:ext cx="22290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Tech Analyzing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Donec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ornare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rutrum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neque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sit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pellentesque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Nulla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eget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dictum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tortor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220C68E-B97A-4F5D-99A3-70BDECC91BA6}"/>
              </a:ext>
            </a:extLst>
          </p:cNvPr>
          <p:cNvSpPr txBox="1"/>
          <p:nvPr/>
        </p:nvSpPr>
        <p:spPr>
          <a:xfrm>
            <a:off x="5485897" y="-3772067"/>
            <a:ext cx="1220206" cy="115403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02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77D8149-2B5E-4AE2-9509-C3D8C0166198}"/>
              </a:ext>
            </a:extLst>
          </p:cNvPr>
          <p:cNvSpPr/>
          <p:nvPr/>
        </p:nvSpPr>
        <p:spPr>
          <a:xfrm>
            <a:off x="5580314" y="-2218550"/>
            <a:ext cx="1249061" cy="13692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signball-Charts-01" pitchFamily="2" charset="0"/>
                <a:ea typeface="Open Sans" panose="020B0606030504020204" pitchFamily="34" charset="0"/>
                <a:cs typeface="Arial" panose="020B0604020202020204" pitchFamily="34" charset="0"/>
              </a:rPr>
              <a:t>g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1BCA261-96A6-4B4B-853B-FA20B852EB14}"/>
              </a:ext>
            </a:extLst>
          </p:cNvPr>
          <p:cNvGrpSpPr/>
          <p:nvPr/>
        </p:nvGrpSpPr>
        <p:grpSpPr>
          <a:xfrm>
            <a:off x="4194879" y="1880896"/>
            <a:ext cx="3802242" cy="4010488"/>
            <a:chOff x="8736552" y="3611344"/>
            <a:chExt cx="6914067" cy="7292746"/>
          </a:xfrm>
        </p:grpSpPr>
        <p:sp>
          <p:nvSpPr>
            <p:cNvPr id="108" name="One">
              <a:extLst>
                <a:ext uri="{FF2B5EF4-FFF2-40B4-BE49-F238E27FC236}">
                  <a16:creationId xmlns:a16="http://schemas.microsoft.com/office/drawing/2014/main" id="{030961FA-E979-4821-86F3-3238F6CFA609}"/>
                </a:ext>
              </a:extLst>
            </p:cNvPr>
            <p:cNvSpPr/>
            <p:nvPr/>
          </p:nvSpPr>
          <p:spPr>
            <a:xfrm>
              <a:off x="9395685" y="3903128"/>
              <a:ext cx="5595802" cy="5560608"/>
            </a:xfrm>
            <a:custGeom>
              <a:avLst/>
              <a:gdLst>
                <a:gd name="connsiteX0" fmla="*/ 6057900 w 6057900"/>
                <a:gd name="connsiteY0" fmla="*/ 3009900 h 6019800"/>
                <a:gd name="connsiteX1" fmla="*/ 3028950 w 6057900"/>
                <a:gd name="connsiteY1" fmla="*/ 6019800 h 6019800"/>
                <a:gd name="connsiteX2" fmla="*/ 0 w 6057900"/>
                <a:gd name="connsiteY2" fmla="*/ 3009900 h 6019800"/>
                <a:gd name="connsiteX3" fmla="*/ 3028950 w 6057900"/>
                <a:gd name="connsiteY3" fmla="*/ 0 h 6019800"/>
                <a:gd name="connsiteX4" fmla="*/ 6057900 w 6057900"/>
                <a:gd name="connsiteY4" fmla="*/ 3009900 h 601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6019800">
                  <a:moveTo>
                    <a:pt x="6057900" y="3009900"/>
                  </a:moveTo>
                  <a:cubicBezTo>
                    <a:pt x="6057900" y="4672222"/>
                    <a:pt x="4701793" y="6019800"/>
                    <a:pt x="3028950" y="6019800"/>
                  </a:cubicBezTo>
                  <a:cubicBezTo>
                    <a:pt x="1356107" y="6019800"/>
                    <a:pt x="0" y="4672222"/>
                    <a:pt x="0" y="3009900"/>
                  </a:cubicBezTo>
                  <a:cubicBezTo>
                    <a:pt x="0" y="1347578"/>
                    <a:pt x="1356107" y="0"/>
                    <a:pt x="3028950" y="0"/>
                  </a:cubicBezTo>
                  <a:cubicBezTo>
                    <a:pt x="4701793" y="0"/>
                    <a:pt x="6057900" y="1347578"/>
                    <a:pt x="6057900" y="30099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Two">
              <a:extLst>
                <a:ext uri="{FF2B5EF4-FFF2-40B4-BE49-F238E27FC236}">
                  <a16:creationId xmlns:a16="http://schemas.microsoft.com/office/drawing/2014/main" id="{6C5AF791-CF00-4AD7-AEF7-0448FF5EAAD1}"/>
                </a:ext>
              </a:extLst>
            </p:cNvPr>
            <p:cNvSpPr/>
            <p:nvPr/>
          </p:nvSpPr>
          <p:spPr>
            <a:xfrm>
              <a:off x="9312956" y="4030932"/>
              <a:ext cx="5761261" cy="5731667"/>
            </a:xfrm>
            <a:custGeom>
              <a:avLst/>
              <a:gdLst>
                <a:gd name="connsiteX0" fmla="*/ 5568315 w 5562600"/>
                <a:gd name="connsiteY0" fmla="*/ 2767013 h 5534025"/>
                <a:gd name="connsiteX1" fmla="*/ 2784158 w 5562600"/>
                <a:gd name="connsiteY1" fmla="*/ 5534025 h 5534025"/>
                <a:gd name="connsiteX2" fmla="*/ 0 w 5562600"/>
                <a:gd name="connsiteY2" fmla="*/ 2767013 h 5534025"/>
                <a:gd name="connsiteX3" fmla="*/ 2784158 w 5562600"/>
                <a:gd name="connsiteY3" fmla="*/ 0 h 5534025"/>
                <a:gd name="connsiteX4" fmla="*/ 5568315 w 5562600"/>
                <a:gd name="connsiteY4" fmla="*/ 2767013 h 553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2600" h="5534025">
                  <a:moveTo>
                    <a:pt x="5568315" y="2767013"/>
                  </a:moveTo>
                  <a:cubicBezTo>
                    <a:pt x="5568315" y="4295192"/>
                    <a:pt x="4321805" y="5534025"/>
                    <a:pt x="2784158" y="5534025"/>
                  </a:cubicBezTo>
                  <a:cubicBezTo>
                    <a:pt x="1246510" y="5534025"/>
                    <a:pt x="0" y="4295192"/>
                    <a:pt x="0" y="2767013"/>
                  </a:cubicBezTo>
                  <a:cubicBezTo>
                    <a:pt x="0" y="1238834"/>
                    <a:pt x="1246510" y="0"/>
                    <a:pt x="2784158" y="0"/>
                  </a:cubicBezTo>
                  <a:cubicBezTo>
                    <a:pt x="4321805" y="0"/>
                    <a:pt x="5568315" y="1238834"/>
                    <a:pt x="5568315" y="2767013"/>
                  </a:cubicBezTo>
                  <a:close/>
                </a:path>
              </a:pathLst>
            </a:custGeom>
            <a:gradFill flip="none" rotWithShape="1">
              <a:gsLst>
                <a:gs pos="43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16200000" scaled="1"/>
              <a:tileRect/>
            </a:gradFill>
            <a:ln w="9525" cap="flat">
              <a:noFill/>
              <a:prstDash val="solid"/>
              <a:miter/>
            </a:ln>
            <a:effectLst>
              <a:softEdge rad="381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Three">
              <a:extLst>
                <a:ext uri="{FF2B5EF4-FFF2-40B4-BE49-F238E27FC236}">
                  <a16:creationId xmlns:a16="http://schemas.microsoft.com/office/drawing/2014/main" id="{0C4186A7-568D-4257-8905-4857A4DF0990}"/>
                </a:ext>
              </a:extLst>
            </p:cNvPr>
            <p:cNvSpPr/>
            <p:nvPr/>
          </p:nvSpPr>
          <p:spPr>
            <a:xfrm>
              <a:off x="8736552" y="4030932"/>
              <a:ext cx="6914067" cy="6873158"/>
            </a:xfrm>
            <a:custGeom>
              <a:avLst/>
              <a:gdLst>
                <a:gd name="connsiteX0" fmla="*/ 4831080 w 4829175"/>
                <a:gd name="connsiteY0" fmla="*/ 2400300 h 4800600"/>
                <a:gd name="connsiteX1" fmla="*/ 2415540 w 4829175"/>
                <a:gd name="connsiteY1" fmla="*/ 4800600 h 4800600"/>
                <a:gd name="connsiteX2" fmla="*/ 0 w 4829175"/>
                <a:gd name="connsiteY2" fmla="*/ 2400300 h 4800600"/>
                <a:gd name="connsiteX3" fmla="*/ 2415540 w 4829175"/>
                <a:gd name="connsiteY3" fmla="*/ 0 h 4800600"/>
                <a:gd name="connsiteX4" fmla="*/ 4831080 w 4829175"/>
                <a:gd name="connsiteY4" fmla="*/ 2400300 h 48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9175" h="4800600">
                  <a:moveTo>
                    <a:pt x="4831080" y="2400300"/>
                  </a:moveTo>
                  <a:cubicBezTo>
                    <a:pt x="4831080" y="3725949"/>
                    <a:pt x="3749606" y="4800600"/>
                    <a:pt x="2415540" y="4800600"/>
                  </a:cubicBezTo>
                  <a:cubicBezTo>
                    <a:pt x="1081474" y="4800600"/>
                    <a:pt x="0" y="3725949"/>
                    <a:pt x="0" y="2400300"/>
                  </a:cubicBezTo>
                  <a:cubicBezTo>
                    <a:pt x="0" y="1074651"/>
                    <a:pt x="1081474" y="0"/>
                    <a:pt x="2415540" y="0"/>
                  </a:cubicBezTo>
                  <a:cubicBezTo>
                    <a:pt x="3749606" y="0"/>
                    <a:pt x="4831080" y="1074651"/>
                    <a:pt x="4831080" y="2400300"/>
                  </a:cubicBezTo>
                  <a:close/>
                </a:path>
              </a:pathLst>
            </a:custGeom>
            <a:gradFill>
              <a:gsLst>
                <a:gs pos="84000">
                  <a:schemeClr val="accent3">
                    <a:lumMod val="75000"/>
                  </a:schemeClr>
                </a:gs>
                <a:gs pos="19000">
                  <a:schemeClr val="accent3">
                    <a:lumMod val="50000"/>
                  </a:schemeClr>
                </a:gs>
              </a:gsLst>
              <a:lin ang="16200000" scaled="1"/>
            </a:gradFill>
            <a:ln w="9525" cap="flat">
              <a:noFill/>
              <a:prstDash val="solid"/>
              <a:miter/>
            </a:ln>
            <a:effectLst>
              <a:softEdge rad="1270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our">
              <a:extLst>
                <a:ext uri="{FF2B5EF4-FFF2-40B4-BE49-F238E27FC236}">
                  <a16:creationId xmlns:a16="http://schemas.microsoft.com/office/drawing/2014/main" id="{F20DAB64-D657-4F4C-BB61-BF4AE54FF0E1}"/>
                </a:ext>
              </a:extLst>
            </p:cNvPr>
            <p:cNvSpPr/>
            <p:nvPr/>
          </p:nvSpPr>
          <p:spPr>
            <a:xfrm>
              <a:off x="9856768" y="3611344"/>
              <a:ext cx="4673638" cy="4652347"/>
            </a:xfrm>
            <a:custGeom>
              <a:avLst/>
              <a:gdLst>
                <a:gd name="connsiteX0" fmla="*/ 4189095 w 4181475"/>
                <a:gd name="connsiteY0" fmla="*/ 2081213 h 4162425"/>
                <a:gd name="connsiteX1" fmla="*/ 2094548 w 4181475"/>
                <a:gd name="connsiteY1" fmla="*/ 4162425 h 4162425"/>
                <a:gd name="connsiteX2" fmla="*/ 0 w 4181475"/>
                <a:gd name="connsiteY2" fmla="*/ 2081213 h 4162425"/>
                <a:gd name="connsiteX3" fmla="*/ 2094548 w 4181475"/>
                <a:gd name="connsiteY3" fmla="*/ 0 h 4162425"/>
                <a:gd name="connsiteX4" fmla="*/ 4189095 w 4181475"/>
                <a:gd name="connsiteY4" fmla="*/ 2081213 h 416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1475" h="4162425">
                  <a:moveTo>
                    <a:pt x="4189095" y="2081213"/>
                  </a:moveTo>
                  <a:cubicBezTo>
                    <a:pt x="4189095" y="3230635"/>
                    <a:pt x="3251335" y="4162425"/>
                    <a:pt x="2094548" y="4162425"/>
                  </a:cubicBezTo>
                  <a:cubicBezTo>
                    <a:pt x="937761" y="4162425"/>
                    <a:pt x="0" y="3230635"/>
                    <a:pt x="0" y="2081213"/>
                  </a:cubicBezTo>
                  <a:cubicBezTo>
                    <a:pt x="0" y="931791"/>
                    <a:pt x="937761" y="0"/>
                    <a:pt x="2094548" y="0"/>
                  </a:cubicBezTo>
                  <a:cubicBezTo>
                    <a:pt x="3251335" y="0"/>
                    <a:pt x="4189095" y="931791"/>
                    <a:pt x="4189095" y="208121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60000"/>
                    <a:lumOff val="40000"/>
                  </a:schemeClr>
                </a:gs>
                <a:gs pos="9000">
                  <a:schemeClr val="accent3">
                    <a:lumMod val="40000"/>
                    <a:lumOff val="60000"/>
                    <a:alpha val="0"/>
                  </a:schemeClr>
                </a:gs>
              </a:gsLst>
              <a:lin ang="16200000" scaled="1"/>
            </a:gradFill>
            <a:ln w="9525" cap="flat">
              <a:noFill/>
              <a:prstDash val="solid"/>
              <a:miter/>
            </a:ln>
            <a:effectLst>
              <a:softEdge rad="508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75EA8058-8708-4FB2-8918-8F7B589B5CDE}"/>
              </a:ext>
            </a:extLst>
          </p:cNvPr>
          <p:cNvSpPr txBox="1"/>
          <p:nvPr/>
        </p:nvSpPr>
        <p:spPr>
          <a:xfrm>
            <a:off x="4682603" y="3644068"/>
            <a:ext cx="2787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FFFFFF"/>
                </a:solidFill>
                <a:latin typeface="Century Gothic"/>
              </a:rPr>
              <a:t>Индивидуализм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F3E0961-0FFF-49DC-8176-6356E22B0711}"/>
              </a:ext>
            </a:extLst>
          </p:cNvPr>
          <p:cNvSpPr txBox="1"/>
          <p:nvPr/>
        </p:nvSpPr>
        <p:spPr>
          <a:xfrm>
            <a:off x="5466021" y="2597006"/>
            <a:ext cx="1220207" cy="115403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</a:t>
            </a:r>
            <a:r>
              <a:rPr kumimoji="0" lang="ru-RU" sz="68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kumimoji="0" lang="en-US" sz="68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94DE0B4-5DFA-4164-8789-6AA47A1B7CD6}"/>
              </a:ext>
            </a:extLst>
          </p:cNvPr>
          <p:cNvGrpSpPr/>
          <p:nvPr/>
        </p:nvGrpSpPr>
        <p:grpSpPr>
          <a:xfrm>
            <a:off x="4004767" y="7117197"/>
            <a:ext cx="4182467" cy="4411537"/>
            <a:chOff x="8736553" y="3611344"/>
            <a:chExt cx="6914068" cy="7292746"/>
          </a:xfrm>
        </p:grpSpPr>
        <p:sp>
          <p:nvSpPr>
            <p:cNvPr id="141" name="One">
              <a:extLst>
                <a:ext uri="{FF2B5EF4-FFF2-40B4-BE49-F238E27FC236}">
                  <a16:creationId xmlns:a16="http://schemas.microsoft.com/office/drawing/2014/main" id="{D2E2A835-68C6-4767-9ECF-4AD55263C73D}"/>
                </a:ext>
              </a:extLst>
            </p:cNvPr>
            <p:cNvSpPr/>
            <p:nvPr/>
          </p:nvSpPr>
          <p:spPr>
            <a:xfrm>
              <a:off x="9395686" y="3903128"/>
              <a:ext cx="5595802" cy="5560608"/>
            </a:xfrm>
            <a:custGeom>
              <a:avLst/>
              <a:gdLst>
                <a:gd name="connsiteX0" fmla="*/ 6057900 w 6057900"/>
                <a:gd name="connsiteY0" fmla="*/ 3009900 h 6019800"/>
                <a:gd name="connsiteX1" fmla="*/ 3028950 w 6057900"/>
                <a:gd name="connsiteY1" fmla="*/ 6019800 h 6019800"/>
                <a:gd name="connsiteX2" fmla="*/ 0 w 6057900"/>
                <a:gd name="connsiteY2" fmla="*/ 3009900 h 6019800"/>
                <a:gd name="connsiteX3" fmla="*/ 3028950 w 6057900"/>
                <a:gd name="connsiteY3" fmla="*/ 0 h 6019800"/>
                <a:gd name="connsiteX4" fmla="*/ 6057900 w 6057900"/>
                <a:gd name="connsiteY4" fmla="*/ 3009900 h 601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6019800">
                  <a:moveTo>
                    <a:pt x="6057900" y="3009900"/>
                  </a:moveTo>
                  <a:cubicBezTo>
                    <a:pt x="6057900" y="4672222"/>
                    <a:pt x="4701793" y="6019800"/>
                    <a:pt x="3028950" y="6019800"/>
                  </a:cubicBezTo>
                  <a:cubicBezTo>
                    <a:pt x="1356107" y="6019800"/>
                    <a:pt x="0" y="4672222"/>
                    <a:pt x="0" y="3009900"/>
                  </a:cubicBezTo>
                  <a:cubicBezTo>
                    <a:pt x="0" y="1347578"/>
                    <a:pt x="1356107" y="0"/>
                    <a:pt x="3028950" y="0"/>
                  </a:cubicBezTo>
                  <a:cubicBezTo>
                    <a:pt x="4701793" y="0"/>
                    <a:pt x="6057900" y="1347578"/>
                    <a:pt x="6057900" y="300990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Two">
              <a:extLst>
                <a:ext uri="{FF2B5EF4-FFF2-40B4-BE49-F238E27FC236}">
                  <a16:creationId xmlns:a16="http://schemas.microsoft.com/office/drawing/2014/main" id="{CF2626D1-A7DB-4AFB-B786-CFF211210E63}"/>
                </a:ext>
              </a:extLst>
            </p:cNvPr>
            <p:cNvSpPr/>
            <p:nvPr/>
          </p:nvSpPr>
          <p:spPr>
            <a:xfrm>
              <a:off x="9312957" y="4030932"/>
              <a:ext cx="5761261" cy="5731667"/>
            </a:xfrm>
            <a:custGeom>
              <a:avLst/>
              <a:gdLst>
                <a:gd name="connsiteX0" fmla="*/ 5568315 w 5562600"/>
                <a:gd name="connsiteY0" fmla="*/ 2767013 h 5534025"/>
                <a:gd name="connsiteX1" fmla="*/ 2784158 w 5562600"/>
                <a:gd name="connsiteY1" fmla="*/ 5534025 h 5534025"/>
                <a:gd name="connsiteX2" fmla="*/ 0 w 5562600"/>
                <a:gd name="connsiteY2" fmla="*/ 2767013 h 5534025"/>
                <a:gd name="connsiteX3" fmla="*/ 2784158 w 5562600"/>
                <a:gd name="connsiteY3" fmla="*/ 0 h 5534025"/>
                <a:gd name="connsiteX4" fmla="*/ 5568315 w 5562600"/>
                <a:gd name="connsiteY4" fmla="*/ 2767013 h 553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2600" h="5534025">
                  <a:moveTo>
                    <a:pt x="5568315" y="2767013"/>
                  </a:moveTo>
                  <a:cubicBezTo>
                    <a:pt x="5568315" y="4295192"/>
                    <a:pt x="4321805" y="5534025"/>
                    <a:pt x="2784158" y="5534025"/>
                  </a:cubicBezTo>
                  <a:cubicBezTo>
                    <a:pt x="1246510" y="5534025"/>
                    <a:pt x="0" y="4295192"/>
                    <a:pt x="0" y="2767013"/>
                  </a:cubicBezTo>
                  <a:cubicBezTo>
                    <a:pt x="0" y="1238834"/>
                    <a:pt x="1246510" y="0"/>
                    <a:pt x="2784158" y="0"/>
                  </a:cubicBezTo>
                  <a:cubicBezTo>
                    <a:pt x="4321805" y="0"/>
                    <a:pt x="5568315" y="1238834"/>
                    <a:pt x="5568315" y="2767013"/>
                  </a:cubicBezTo>
                  <a:close/>
                </a:path>
              </a:pathLst>
            </a:custGeom>
            <a:gradFill flip="none" rotWithShape="1">
              <a:gsLst>
                <a:gs pos="43000">
                  <a:schemeClr val="accent4">
                    <a:lumMod val="75000"/>
                  </a:schemeClr>
                </a:gs>
                <a:gs pos="0">
                  <a:schemeClr val="accent4"/>
                </a:gs>
              </a:gsLst>
              <a:lin ang="16200000" scaled="1"/>
              <a:tileRect/>
            </a:gradFill>
            <a:ln w="9525" cap="flat">
              <a:noFill/>
              <a:prstDash val="solid"/>
              <a:miter/>
            </a:ln>
            <a:effectLst>
              <a:softEdge rad="381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Three">
              <a:extLst>
                <a:ext uri="{FF2B5EF4-FFF2-40B4-BE49-F238E27FC236}">
                  <a16:creationId xmlns:a16="http://schemas.microsoft.com/office/drawing/2014/main" id="{DE906B25-DAA3-47FC-9534-6F195DB21F9D}"/>
                </a:ext>
              </a:extLst>
            </p:cNvPr>
            <p:cNvSpPr/>
            <p:nvPr/>
          </p:nvSpPr>
          <p:spPr>
            <a:xfrm>
              <a:off x="8736553" y="4030932"/>
              <a:ext cx="6914068" cy="6873158"/>
            </a:xfrm>
            <a:custGeom>
              <a:avLst/>
              <a:gdLst>
                <a:gd name="connsiteX0" fmla="*/ 4831080 w 4829175"/>
                <a:gd name="connsiteY0" fmla="*/ 2400300 h 4800600"/>
                <a:gd name="connsiteX1" fmla="*/ 2415540 w 4829175"/>
                <a:gd name="connsiteY1" fmla="*/ 4800600 h 4800600"/>
                <a:gd name="connsiteX2" fmla="*/ 0 w 4829175"/>
                <a:gd name="connsiteY2" fmla="*/ 2400300 h 4800600"/>
                <a:gd name="connsiteX3" fmla="*/ 2415540 w 4829175"/>
                <a:gd name="connsiteY3" fmla="*/ 0 h 4800600"/>
                <a:gd name="connsiteX4" fmla="*/ 4831080 w 4829175"/>
                <a:gd name="connsiteY4" fmla="*/ 2400300 h 48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9175" h="4800600">
                  <a:moveTo>
                    <a:pt x="4831080" y="2400300"/>
                  </a:moveTo>
                  <a:cubicBezTo>
                    <a:pt x="4831080" y="3725949"/>
                    <a:pt x="3749606" y="4800600"/>
                    <a:pt x="2415540" y="4800600"/>
                  </a:cubicBezTo>
                  <a:cubicBezTo>
                    <a:pt x="1081474" y="4800600"/>
                    <a:pt x="0" y="3725949"/>
                    <a:pt x="0" y="2400300"/>
                  </a:cubicBezTo>
                  <a:cubicBezTo>
                    <a:pt x="0" y="1074651"/>
                    <a:pt x="1081474" y="0"/>
                    <a:pt x="2415540" y="0"/>
                  </a:cubicBezTo>
                  <a:cubicBezTo>
                    <a:pt x="3749606" y="0"/>
                    <a:pt x="4831080" y="1074651"/>
                    <a:pt x="4831080" y="2400300"/>
                  </a:cubicBezTo>
                  <a:close/>
                </a:path>
              </a:pathLst>
            </a:custGeom>
            <a:gradFill>
              <a:gsLst>
                <a:gs pos="84000">
                  <a:schemeClr val="accent4">
                    <a:lumMod val="75000"/>
                  </a:schemeClr>
                </a:gs>
                <a:gs pos="19000">
                  <a:schemeClr val="accent4">
                    <a:lumMod val="50000"/>
                  </a:schemeClr>
                </a:gs>
              </a:gsLst>
              <a:lin ang="16200000" scaled="1"/>
            </a:gradFill>
            <a:ln w="9525" cap="flat">
              <a:noFill/>
              <a:prstDash val="solid"/>
              <a:miter/>
            </a:ln>
            <a:effectLst>
              <a:softEdge rad="1270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Four">
              <a:extLst>
                <a:ext uri="{FF2B5EF4-FFF2-40B4-BE49-F238E27FC236}">
                  <a16:creationId xmlns:a16="http://schemas.microsoft.com/office/drawing/2014/main" id="{33BBF573-76A5-4FA4-8113-4DEADD0AEEF5}"/>
                </a:ext>
              </a:extLst>
            </p:cNvPr>
            <p:cNvSpPr/>
            <p:nvPr/>
          </p:nvSpPr>
          <p:spPr>
            <a:xfrm>
              <a:off x="9856768" y="3611344"/>
              <a:ext cx="4673638" cy="4652347"/>
            </a:xfrm>
            <a:custGeom>
              <a:avLst/>
              <a:gdLst>
                <a:gd name="connsiteX0" fmla="*/ 4189095 w 4181475"/>
                <a:gd name="connsiteY0" fmla="*/ 2081213 h 4162425"/>
                <a:gd name="connsiteX1" fmla="*/ 2094548 w 4181475"/>
                <a:gd name="connsiteY1" fmla="*/ 4162425 h 4162425"/>
                <a:gd name="connsiteX2" fmla="*/ 0 w 4181475"/>
                <a:gd name="connsiteY2" fmla="*/ 2081213 h 4162425"/>
                <a:gd name="connsiteX3" fmla="*/ 2094548 w 4181475"/>
                <a:gd name="connsiteY3" fmla="*/ 0 h 4162425"/>
                <a:gd name="connsiteX4" fmla="*/ 4189095 w 4181475"/>
                <a:gd name="connsiteY4" fmla="*/ 2081213 h 416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1475" h="4162425">
                  <a:moveTo>
                    <a:pt x="4189095" y="2081213"/>
                  </a:moveTo>
                  <a:cubicBezTo>
                    <a:pt x="4189095" y="3230635"/>
                    <a:pt x="3251335" y="4162425"/>
                    <a:pt x="2094548" y="4162425"/>
                  </a:cubicBezTo>
                  <a:cubicBezTo>
                    <a:pt x="937761" y="4162425"/>
                    <a:pt x="0" y="3230635"/>
                    <a:pt x="0" y="2081213"/>
                  </a:cubicBezTo>
                  <a:cubicBezTo>
                    <a:pt x="0" y="931791"/>
                    <a:pt x="937761" y="0"/>
                    <a:pt x="2094548" y="0"/>
                  </a:cubicBezTo>
                  <a:cubicBezTo>
                    <a:pt x="3251335" y="0"/>
                    <a:pt x="4189095" y="931791"/>
                    <a:pt x="4189095" y="2081213"/>
                  </a:cubicBezTo>
                  <a:close/>
                </a:path>
              </a:pathLst>
            </a:custGeom>
            <a:gradFill>
              <a:gsLst>
                <a:gs pos="100000">
                  <a:schemeClr val="accent4">
                    <a:lumMod val="60000"/>
                    <a:lumOff val="40000"/>
                  </a:schemeClr>
                </a:gs>
                <a:gs pos="9000">
                  <a:schemeClr val="accent4">
                    <a:alpha val="0"/>
                    <a:lumMod val="60000"/>
                    <a:lumOff val="40000"/>
                  </a:schemeClr>
                </a:gs>
              </a:gsLst>
              <a:lin ang="16200000" scaled="1"/>
            </a:gradFill>
            <a:ln w="9525" cap="flat">
              <a:noFill/>
              <a:prstDash val="solid"/>
              <a:miter/>
            </a:ln>
            <a:effectLst>
              <a:softEdge rad="508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8A3A7CF6-26FB-4B9B-986D-A24893ED50BE}"/>
              </a:ext>
            </a:extLst>
          </p:cNvPr>
          <p:cNvSpPr txBox="1"/>
          <p:nvPr/>
        </p:nvSpPr>
        <p:spPr>
          <a:xfrm>
            <a:off x="4981496" y="8635364"/>
            <a:ext cx="22290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Test Process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Donec ornare rutrum neque sit amet pellentesque. Nulla eget dictum tortor. 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E3DE4A63-C96B-4CB6-9283-91A1B96E15AB}"/>
              </a:ext>
            </a:extLst>
          </p:cNvPr>
          <p:cNvSpPr txBox="1"/>
          <p:nvPr/>
        </p:nvSpPr>
        <p:spPr>
          <a:xfrm>
            <a:off x="5485897" y="7535404"/>
            <a:ext cx="1220206" cy="115403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04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0747D63-4312-4C5B-8432-236F7C913878}"/>
              </a:ext>
            </a:extLst>
          </p:cNvPr>
          <p:cNvSpPr/>
          <p:nvPr/>
        </p:nvSpPr>
        <p:spPr>
          <a:xfrm>
            <a:off x="5487797" y="9121576"/>
            <a:ext cx="1249061" cy="13692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signball-Charts-01" pitchFamily="2" charset="0"/>
                <a:ea typeface="Open Sans" panose="020B0606030504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0DA968-92E4-657F-99F8-0DFD3E643DB7}"/>
              </a:ext>
            </a:extLst>
          </p:cNvPr>
          <p:cNvSpPr txBox="1"/>
          <p:nvPr/>
        </p:nvSpPr>
        <p:spPr>
          <a:xfrm>
            <a:off x="855634" y="648062"/>
            <a:ext cx="360066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A3585"/>
                    </a:gs>
                    <a:gs pos="21000">
                      <a:srgbClr val="FA3585">
                        <a:lumMod val="75000"/>
                      </a:srgbClr>
                    </a:gs>
                    <a:gs pos="48000">
                      <a:srgbClr val="E9474E"/>
                    </a:gs>
                    <a:gs pos="82000">
                      <a:srgbClr val="6070FF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Преимущества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A3585"/>
                  </a:gs>
                  <a:gs pos="21000">
                    <a:srgbClr val="FA3585">
                      <a:lumMod val="75000"/>
                    </a:srgbClr>
                  </a:gs>
                  <a:gs pos="48000">
                    <a:srgbClr val="E9474E"/>
                  </a:gs>
                  <a:gs pos="82000">
                    <a:srgbClr val="6070FF"/>
                  </a:gs>
                </a:gsLst>
                <a:lin ang="0" scaled="1"/>
                <a:tileRect/>
              </a:gra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082480C8-E96A-4F6D-B13D-7D314FE685E9}"/>
              </a:ext>
            </a:extLst>
          </p:cNvPr>
          <p:cNvGrpSpPr/>
          <p:nvPr/>
        </p:nvGrpSpPr>
        <p:grpSpPr>
          <a:xfrm>
            <a:off x="-2995757" y="-14166370"/>
            <a:ext cx="15954505" cy="30069246"/>
            <a:chOff x="-5487555" y="-2658810"/>
            <a:chExt cx="31913164" cy="60146323"/>
          </a:xfrm>
        </p:grpSpPr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610F39EF-404A-45DA-B13B-7CE54ED9425A}"/>
                </a:ext>
              </a:extLst>
            </p:cNvPr>
            <p:cNvGrpSpPr/>
            <p:nvPr/>
          </p:nvGrpSpPr>
          <p:grpSpPr>
            <a:xfrm>
              <a:off x="17234116" y="9701601"/>
              <a:ext cx="9191493" cy="9137106"/>
              <a:chOff x="8451073" y="2889337"/>
              <a:chExt cx="7485028" cy="7440739"/>
            </a:xfrm>
          </p:grpSpPr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44D07C16-9EBA-4C25-A01C-383026CF009C}"/>
                  </a:ext>
                </a:extLst>
              </p:cNvPr>
              <p:cNvSpPr/>
              <p:nvPr/>
            </p:nvSpPr>
            <p:spPr>
              <a:xfrm>
                <a:off x="9167494" y="3709750"/>
                <a:ext cx="6057900" cy="6019800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B0C88C6A-7E7E-4C9C-8C04-992643936E43}"/>
                  </a:ext>
                </a:extLst>
              </p:cNvPr>
              <p:cNvSpPr/>
              <p:nvPr/>
            </p:nvSpPr>
            <p:spPr>
              <a:xfrm>
                <a:off x="9075076" y="3848108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1CE34B5C-6F73-4CC4-BCF2-C85BD05C9922}"/>
                  </a:ext>
                </a:extLst>
              </p:cNvPr>
              <p:cNvSpPr/>
              <p:nvPr/>
            </p:nvSpPr>
            <p:spPr>
              <a:xfrm>
                <a:off x="8451073" y="2889337"/>
                <a:ext cx="7485028" cy="7440739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4318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64761F59-B834-4005-8610-C14E74F4228F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5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ABB45632-869E-4487-8A08-F5CB7D496571}"/>
                </a:ext>
              </a:extLst>
            </p:cNvPr>
            <p:cNvGrpSpPr/>
            <p:nvPr/>
          </p:nvGrpSpPr>
          <p:grpSpPr>
            <a:xfrm>
              <a:off x="2747733" y="8494267"/>
              <a:ext cx="7255892" cy="7212957"/>
              <a:chOff x="8451075" y="2889337"/>
              <a:chExt cx="7485029" cy="7440738"/>
            </a:xfrm>
          </p:grpSpPr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36A90B1C-D648-4476-95FC-CD18DCE16A8F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497A184D-C18C-4400-BE6A-848B893A917E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1521D373-B2E6-4EB7-934B-F7603044E0EA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0CD3CC2C-2D83-44AF-92D5-F3505E65CA18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C742C8A9-0DFA-48DC-90C6-B425FC71F385}"/>
                </a:ext>
              </a:extLst>
            </p:cNvPr>
            <p:cNvGrpSpPr/>
            <p:nvPr/>
          </p:nvGrpSpPr>
          <p:grpSpPr>
            <a:xfrm>
              <a:off x="-5077178" y="-2658810"/>
              <a:ext cx="12925268" cy="12848788"/>
              <a:chOff x="8451073" y="2889337"/>
              <a:chExt cx="7485028" cy="7440739"/>
            </a:xfrm>
          </p:grpSpPr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CC35CF16-0000-436B-9FB7-C5EBA7B2A427}"/>
                  </a:ext>
                </a:extLst>
              </p:cNvPr>
              <p:cNvSpPr/>
              <p:nvPr/>
            </p:nvSpPr>
            <p:spPr>
              <a:xfrm>
                <a:off x="9167494" y="3709750"/>
                <a:ext cx="6057900" cy="6019800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B93AF14A-D522-4617-A127-1F8960676900}"/>
                  </a:ext>
                </a:extLst>
              </p:cNvPr>
              <p:cNvSpPr/>
              <p:nvPr/>
            </p:nvSpPr>
            <p:spPr>
              <a:xfrm>
                <a:off x="9075076" y="3848108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A43D7193-AE44-45E5-AAC4-5FF2C56AE330}"/>
                  </a:ext>
                </a:extLst>
              </p:cNvPr>
              <p:cNvSpPr/>
              <p:nvPr/>
            </p:nvSpPr>
            <p:spPr>
              <a:xfrm>
                <a:off x="8451073" y="2889337"/>
                <a:ext cx="7485028" cy="7440739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493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EA1B6EF3-D59F-43C7-8F10-610E89233430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5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D828CCF4-C693-456E-82F7-1AB46CE16EFA}"/>
                </a:ext>
              </a:extLst>
            </p:cNvPr>
            <p:cNvGrpSpPr/>
            <p:nvPr/>
          </p:nvGrpSpPr>
          <p:grpSpPr>
            <a:xfrm>
              <a:off x="17087264" y="1911647"/>
              <a:ext cx="6770922" cy="6730857"/>
              <a:chOff x="8451075" y="2889337"/>
              <a:chExt cx="7485029" cy="7440738"/>
            </a:xfrm>
          </p:grpSpPr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6D2CA9B6-7639-4797-9514-81456AB88312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0681DC58-D803-4A98-ADBF-A66A27E59E1C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E4CCEF89-9490-418F-BE17-5FF3F8F17FE5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1F38B179-C134-4E5A-9DF7-2A62E53DC6FB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221EA453-0131-4C32-874B-25531FA9C9C9}"/>
                </a:ext>
              </a:extLst>
            </p:cNvPr>
            <p:cNvGrpSpPr/>
            <p:nvPr/>
          </p:nvGrpSpPr>
          <p:grpSpPr>
            <a:xfrm>
              <a:off x="16823739" y="28849594"/>
              <a:ext cx="9191493" cy="9137106"/>
              <a:chOff x="8451073" y="2889337"/>
              <a:chExt cx="7485028" cy="7440739"/>
            </a:xfrm>
          </p:grpSpPr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2055FF20-E855-49A6-A80E-43C2799B2B23}"/>
                  </a:ext>
                </a:extLst>
              </p:cNvPr>
              <p:cNvSpPr/>
              <p:nvPr/>
            </p:nvSpPr>
            <p:spPr>
              <a:xfrm>
                <a:off x="9167494" y="3709750"/>
                <a:ext cx="6057900" cy="6019800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C2D3AB82-6DC4-47B2-B623-B1DC84FC7856}"/>
                  </a:ext>
                </a:extLst>
              </p:cNvPr>
              <p:cNvSpPr/>
              <p:nvPr/>
            </p:nvSpPr>
            <p:spPr>
              <a:xfrm>
                <a:off x="9075076" y="3848108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870FC647-B26E-4EC6-92D5-63B09D4EFAEF}"/>
                  </a:ext>
                </a:extLst>
              </p:cNvPr>
              <p:cNvSpPr/>
              <p:nvPr/>
            </p:nvSpPr>
            <p:spPr>
              <a:xfrm>
                <a:off x="8451073" y="2889337"/>
                <a:ext cx="7485028" cy="7440739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4318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E0E440FA-D8C0-46C4-8D93-4C369BCBD133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5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4D1D6C82-85C5-4F8A-AC70-273B17E0EBD5}"/>
                </a:ext>
              </a:extLst>
            </p:cNvPr>
            <p:cNvGrpSpPr/>
            <p:nvPr/>
          </p:nvGrpSpPr>
          <p:grpSpPr>
            <a:xfrm>
              <a:off x="2337356" y="27642260"/>
              <a:ext cx="7255892" cy="7212957"/>
              <a:chOff x="8451075" y="2889337"/>
              <a:chExt cx="7485029" cy="7440738"/>
            </a:xfrm>
          </p:grpSpPr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795900B5-7880-45EB-A6D9-7107A7B29799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271FFBDD-7655-4C40-B1DC-F7BB3F473158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5E6BFCF4-BD75-4CC4-B4FF-CAA2D36B497E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EA6B10D8-DD5A-41F1-9F55-DC1C84238024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1458E5D0-8705-47C4-9270-B823258CE6BC}"/>
                </a:ext>
              </a:extLst>
            </p:cNvPr>
            <p:cNvGrpSpPr/>
            <p:nvPr/>
          </p:nvGrpSpPr>
          <p:grpSpPr>
            <a:xfrm>
              <a:off x="-5487555" y="16489183"/>
              <a:ext cx="12925268" cy="12848788"/>
              <a:chOff x="8451073" y="2889337"/>
              <a:chExt cx="7485028" cy="7440739"/>
            </a:xfrm>
          </p:grpSpPr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65A89996-26BE-4A5B-878D-916BB4C0F387}"/>
                  </a:ext>
                </a:extLst>
              </p:cNvPr>
              <p:cNvSpPr/>
              <p:nvPr/>
            </p:nvSpPr>
            <p:spPr>
              <a:xfrm>
                <a:off x="9167494" y="3709750"/>
                <a:ext cx="6057900" cy="6019800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63C8A2E6-5B2F-4340-9645-473F7F2558FD}"/>
                  </a:ext>
                </a:extLst>
              </p:cNvPr>
              <p:cNvSpPr/>
              <p:nvPr/>
            </p:nvSpPr>
            <p:spPr>
              <a:xfrm>
                <a:off x="9075076" y="3848108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7D67FB43-81AF-4C33-AAD4-4E01619000DF}"/>
                  </a:ext>
                </a:extLst>
              </p:cNvPr>
              <p:cNvSpPr/>
              <p:nvPr/>
            </p:nvSpPr>
            <p:spPr>
              <a:xfrm>
                <a:off x="8451073" y="2889337"/>
                <a:ext cx="7485028" cy="7440739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493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5EC92485-2A11-410B-B11F-EB47523A7880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5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D8962312-ED69-46BB-A2FE-64DB5DAADC34}"/>
                </a:ext>
              </a:extLst>
            </p:cNvPr>
            <p:cNvGrpSpPr/>
            <p:nvPr/>
          </p:nvGrpSpPr>
          <p:grpSpPr>
            <a:xfrm>
              <a:off x="16676887" y="21059640"/>
              <a:ext cx="6770922" cy="6730857"/>
              <a:chOff x="8451075" y="2889337"/>
              <a:chExt cx="7485029" cy="7440738"/>
            </a:xfrm>
          </p:grpSpPr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E8B6160A-0FF2-4A92-90DB-F7E64C7E2A72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A45A0F5E-72AF-417B-B22D-0BBFE3D3806B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2447BE46-97FA-469E-9421-FB096D32980C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3044FA1F-8C67-49DA-935F-71E4AA77D5D0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33A636DA-864F-40AC-BEFF-327CAB00EE16}"/>
                </a:ext>
              </a:extLst>
            </p:cNvPr>
            <p:cNvGrpSpPr/>
            <p:nvPr/>
          </p:nvGrpSpPr>
          <p:grpSpPr>
            <a:xfrm>
              <a:off x="16823739" y="48350407"/>
              <a:ext cx="9191493" cy="9137106"/>
              <a:chOff x="8451073" y="2889337"/>
              <a:chExt cx="7485028" cy="7440739"/>
            </a:xfrm>
          </p:grpSpPr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CF7BEEA9-C983-42B1-A50F-DB5FEFA09F03}"/>
                  </a:ext>
                </a:extLst>
              </p:cNvPr>
              <p:cNvSpPr/>
              <p:nvPr/>
            </p:nvSpPr>
            <p:spPr>
              <a:xfrm>
                <a:off x="9167494" y="3709750"/>
                <a:ext cx="6057900" cy="6019800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5514FDAE-484C-411A-8495-391DD72107E4}"/>
                  </a:ext>
                </a:extLst>
              </p:cNvPr>
              <p:cNvSpPr/>
              <p:nvPr/>
            </p:nvSpPr>
            <p:spPr>
              <a:xfrm>
                <a:off x="9075076" y="3848108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409DCB41-E8B6-49A0-A585-D5BDB8C3EA22}"/>
                  </a:ext>
                </a:extLst>
              </p:cNvPr>
              <p:cNvSpPr/>
              <p:nvPr/>
            </p:nvSpPr>
            <p:spPr>
              <a:xfrm>
                <a:off x="8451073" y="2889337"/>
                <a:ext cx="7485028" cy="7440739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4318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DC060535-F44D-4159-8C09-FEEC121C232B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5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8D354B8F-B0FA-4218-98F5-2FDDBCB5C424}"/>
                </a:ext>
              </a:extLst>
            </p:cNvPr>
            <p:cNvGrpSpPr/>
            <p:nvPr/>
          </p:nvGrpSpPr>
          <p:grpSpPr>
            <a:xfrm>
              <a:off x="2337356" y="47143073"/>
              <a:ext cx="7255892" cy="7212957"/>
              <a:chOff x="8451075" y="2889337"/>
              <a:chExt cx="7485029" cy="7440738"/>
            </a:xfrm>
          </p:grpSpPr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716A046A-E754-44DD-A8CC-029CB19CABE0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1939129B-9940-4D7B-B478-1EA0E1F50B83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EAE07FE4-2DC7-4DBB-B336-699C84458D01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29A0C720-030E-4678-B53E-54454D784094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63212EF0-37E6-46A2-8C99-B5CF68603E55}"/>
                </a:ext>
              </a:extLst>
            </p:cNvPr>
            <p:cNvGrpSpPr/>
            <p:nvPr/>
          </p:nvGrpSpPr>
          <p:grpSpPr>
            <a:xfrm>
              <a:off x="-5487555" y="35989996"/>
              <a:ext cx="12925268" cy="12848788"/>
              <a:chOff x="8451073" y="2889337"/>
              <a:chExt cx="7485028" cy="7440739"/>
            </a:xfrm>
          </p:grpSpPr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1B7C7384-41DD-4350-A09B-882AD0CF5D59}"/>
                  </a:ext>
                </a:extLst>
              </p:cNvPr>
              <p:cNvSpPr/>
              <p:nvPr/>
            </p:nvSpPr>
            <p:spPr>
              <a:xfrm>
                <a:off x="9167494" y="3709750"/>
                <a:ext cx="6057900" cy="6019800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71834EBC-5E9C-4258-B600-62DC734B5BD1}"/>
                  </a:ext>
                </a:extLst>
              </p:cNvPr>
              <p:cNvSpPr/>
              <p:nvPr/>
            </p:nvSpPr>
            <p:spPr>
              <a:xfrm>
                <a:off x="9075076" y="3848108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B0FECD03-F4B1-43E6-B757-1E8748074011}"/>
                  </a:ext>
                </a:extLst>
              </p:cNvPr>
              <p:cNvSpPr/>
              <p:nvPr/>
            </p:nvSpPr>
            <p:spPr>
              <a:xfrm>
                <a:off x="8451073" y="2889337"/>
                <a:ext cx="7485028" cy="7440739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493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75836944-A7E5-40E9-9D88-978A89540848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5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BF250796-C6BD-4D7F-A163-7CDA426215DB}"/>
                </a:ext>
              </a:extLst>
            </p:cNvPr>
            <p:cNvGrpSpPr/>
            <p:nvPr/>
          </p:nvGrpSpPr>
          <p:grpSpPr>
            <a:xfrm>
              <a:off x="16676887" y="40560453"/>
              <a:ext cx="6770922" cy="6730857"/>
              <a:chOff x="8451075" y="2889337"/>
              <a:chExt cx="7485029" cy="7440738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429098CF-E2A7-4C8B-8863-5215BE5EC6BE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9FE0F3A1-A119-4B2E-B68E-57D86F943EAA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91D2BC04-574C-48A8-8700-CD2FD44BA13E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9A929710-BEFC-489A-AF0C-7E7513010CC0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9959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7F6380F-B1BD-9B79-5609-B050F37077BD}"/>
              </a:ext>
            </a:extLst>
          </p:cNvPr>
          <p:cNvSpPr/>
          <p:nvPr/>
        </p:nvSpPr>
        <p:spPr>
          <a:xfrm>
            <a:off x="11675202" y="1734378"/>
            <a:ext cx="882319" cy="3344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51AC843-3277-7F3C-84D8-3BE396E27F8F}"/>
              </a:ext>
            </a:extLst>
          </p:cNvPr>
          <p:cNvGrpSpPr/>
          <p:nvPr/>
        </p:nvGrpSpPr>
        <p:grpSpPr>
          <a:xfrm>
            <a:off x="273328" y="1734378"/>
            <a:ext cx="11684073" cy="4917920"/>
            <a:chOff x="273328" y="1734378"/>
            <a:chExt cx="11684073" cy="4917920"/>
          </a:xfrm>
          <a:solidFill>
            <a:schemeClr val="bg1"/>
          </a:solidFill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40260047-9E69-8430-B15B-981FBC268769}"/>
                </a:ext>
              </a:extLst>
            </p:cNvPr>
            <p:cNvSpPr/>
            <p:nvPr/>
          </p:nvSpPr>
          <p:spPr>
            <a:xfrm>
              <a:off x="273328" y="2613932"/>
              <a:ext cx="282198" cy="40383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3FE2AFE8-2723-B155-5CB2-FD48A081C3A2}"/>
                </a:ext>
              </a:extLst>
            </p:cNvPr>
            <p:cNvSpPr/>
            <p:nvPr/>
          </p:nvSpPr>
          <p:spPr>
            <a:xfrm>
              <a:off x="11675203" y="1734378"/>
              <a:ext cx="282198" cy="33440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63AB7E99-14D1-4843-AE7B-08AB8401C8C3}"/>
              </a:ext>
            </a:extLst>
          </p:cNvPr>
          <p:cNvGrpSpPr/>
          <p:nvPr/>
        </p:nvGrpSpPr>
        <p:grpSpPr>
          <a:xfrm>
            <a:off x="5868437" y="-1611740"/>
            <a:ext cx="455126" cy="8469293"/>
            <a:chOff x="19391061" y="-4253615"/>
            <a:chExt cx="910371" cy="16940792"/>
          </a:xfrm>
        </p:grpSpPr>
        <p:pic>
          <p:nvPicPr>
            <p:cNvPr id="405" name="Graphic 404">
              <a:extLst>
                <a:ext uri="{FF2B5EF4-FFF2-40B4-BE49-F238E27FC236}">
                  <a16:creationId xmlns:a16="http://schemas.microsoft.com/office/drawing/2014/main" id="{CF2C0880-8375-4E15-A80E-EA0DD6D8B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8416371" y="-3278925"/>
              <a:ext cx="2859752" cy="910371"/>
            </a:xfrm>
            <a:prstGeom prst="rect">
              <a:avLst/>
            </a:prstGeom>
          </p:spPr>
        </p:pic>
        <p:pic>
          <p:nvPicPr>
            <p:cNvPr id="406" name="Graphic 405">
              <a:extLst>
                <a:ext uri="{FF2B5EF4-FFF2-40B4-BE49-F238E27FC236}">
                  <a16:creationId xmlns:a16="http://schemas.microsoft.com/office/drawing/2014/main" id="{2285E70F-A619-4839-BF40-292A617E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8416371" y="-495969"/>
              <a:ext cx="2859752" cy="910371"/>
            </a:xfrm>
            <a:prstGeom prst="rect">
              <a:avLst/>
            </a:prstGeom>
          </p:spPr>
        </p:pic>
        <p:pic>
          <p:nvPicPr>
            <p:cNvPr id="407" name="Graphic 406">
              <a:extLst>
                <a:ext uri="{FF2B5EF4-FFF2-40B4-BE49-F238E27FC236}">
                  <a16:creationId xmlns:a16="http://schemas.microsoft.com/office/drawing/2014/main" id="{D3265D26-DEEA-4520-98C8-6832166A8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8416371" y="2326744"/>
              <a:ext cx="2859752" cy="910371"/>
            </a:xfrm>
            <a:prstGeom prst="rect">
              <a:avLst/>
            </a:prstGeom>
          </p:spPr>
        </p:pic>
        <p:pic>
          <p:nvPicPr>
            <p:cNvPr id="408" name="Graphic 407">
              <a:extLst>
                <a:ext uri="{FF2B5EF4-FFF2-40B4-BE49-F238E27FC236}">
                  <a16:creationId xmlns:a16="http://schemas.microsoft.com/office/drawing/2014/main" id="{55A59780-47C1-4FC4-978F-F494F216B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8416371" y="5153073"/>
              <a:ext cx="2859752" cy="910371"/>
            </a:xfrm>
            <a:prstGeom prst="rect">
              <a:avLst/>
            </a:prstGeom>
          </p:spPr>
        </p:pic>
        <p:pic>
          <p:nvPicPr>
            <p:cNvPr id="409" name="Graphic 408">
              <a:extLst>
                <a:ext uri="{FF2B5EF4-FFF2-40B4-BE49-F238E27FC236}">
                  <a16:creationId xmlns:a16="http://schemas.microsoft.com/office/drawing/2014/main" id="{626EFD90-681D-4E6E-8DA3-B1F3A67EA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8416371" y="7975786"/>
              <a:ext cx="2859752" cy="910371"/>
            </a:xfrm>
            <a:prstGeom prst="rect">
              <a:avLst/>
            </a:prstGeom>
          </p:spPr>
        </p:pic>
        <p:pic>
          <p:nvPicPr>
            <p:cNvPr id="410" name="Graphic 409">
              <a:extLst>
                <a:ext uri="{FF2B5EF4-FFF2-40B4-BE49-F238E27FC236}">
                  <a16:creationId xmlns:a16="http://schemas.microsoft.com/office/drawing/2014/main" id="{05B6D6B3-187A-493C-B03B-A0F40B4A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8416371" y="10802115"/>
              <a:ext cx="2859752" cy="910371"/>
            </a:xfrm>
            <a:prstGeom prst="rect">
              <a:avLst/>
            </a:prstGeom>
          </p:spPr>
        </p:pic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40BBC438-62AC-4BDE-801A-AB03723B4B20}"/>
              </a:ext>
            </a:extLst>
          </p:cNvPr>
          <p:cNvGrpSpPr/>
          <p:nvPr/>
        </p:nvGrpSpPr>
        <p:grpSpPr>
          <a:xfrm>
            <a:off x="-222256" y="-6596979"/>
            <a:ext cx="13049229" cy="15238956"/>
            <a:chOff x="-444571" y="0"/>
            <a:chExt cx="26101857" cy="30481880"/>
          </a:xfrm>
        </p:grpSpPr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65C0749D-2B81-40AD-B72A-B86EDFE0F586}"/>
                </a:ext>
              </a:extLst>
            </p:cNvPr>
            <p:cNvGrpSpPr/>
            <p:nvPr/>
          </p:nvGrpSpPr>
          <p:grpSpPr>
            <a:xfrm>
              <a:off x="12218517" y="20165282"/>
              <a:ext cx="5893125" cy="5858254"/>
              <a:chOff x="8451075" y="2889337"/>
              <a:chExt cx="7485029" cy="7440738"/>
            </a:xfrm>
          </p:grpSpPr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5EAA9FE9-8308-47E9-A1B5-E2C56448D111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B3A94A00-BFB4-49B2-8013-E635BAA6E21C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8644227D-EA65-43C5-839C-E43854758416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8BC0C678-7141-4621-BB08-073D899B0F5A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C0D07458-DD0E-40A7-A66B-EEF5DB198FFC}"/>
                </a:ext>
              </a:extLst>
            </p:cNvPr>
            <p:cNvGrpSpPr/>
            <p:nvPr/>
          </p:nvGrpSpPr>
          <p:grpSpPr>
            <a:xfrm>
              <a:off x="4115323" y="344169"/>
              <a:ext cx="4317368" cy="4291821"/>
              <a:chOff x="8451075" y="2889337"/>
              <a:chExt cx="7485029" cy="7440738"/>
            </a:xfrm>
          </p:grpSpPr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B69FE1ED-1D04-4273-9D04-8AFA3B0346DE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89CF9B84-D07D-486C-8A78-2893AEC20170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939A2B58-DE24-43DA-ADBF-79AB1371CE6B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379D46E0-6084-48C7-9785-BD1383F58848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1547634C-93C3-4859-A55C-C2D014DF7191}"/>
                </a:ext>
              </a:extLst>
            </p:cNvPr>
            <p:cNvGrpSpPr/>
            <p:nvPr/>
          </p:nvGrpSpPr>
          <p:grpSpPr>
            <a:xfrm>
              <a:off x="1238531" y="5226904"/>
              <a:ext cx="5893125" cy="5858254"/>
              <a:chOff x="8451075" y="2889337"/>
              <a:chExt cx="7485029" cy="7440738"/>
            </a:xfrm>
          </p:grpSpPr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AA092772-7831-4A3A-81F0-64AF9D809CFC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5447E2AD-0473-4A3E-A3A4-1AC67963E0DE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075245BF-ED95-44D0-B592-48889250A30C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75CDE41E-2ED6-4CEF-A35E-641C18756CB1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7BCC1178-747D-46D8-A2D4-E887C69BA6ED}"/>
                </a:ext>
              </a:extLst>
            </p:cNvPr>
            <p:cNvGrpSpPr/>
            <p:nvPr/>
          </p:nvGrpSpPr>
          <p:grpSpPr>
            <a:xfrm>
              <a:off x="16778975" y="0"/>
              <a:ext cx="6770922" cy="6730857"/>
              <a:chOff x="8451075" y="2889337"/>
              <a:chExt cx="7485029" cy="7440738"/>
            </a:xfrm>
          </p:grpSpPr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B6390554-86A1-4089-8065-9A6AD951B615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32B98840-397A-44B8-B5E9-2A22FF1B9ECF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6A5B5E93-EE7B-4183-9E38-C302BE9E5B28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7DE36863-6690-4EEA-B94F-9F04ED7EA09B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8F41B3F8-A8B0-4BB6-9593-10A68C0E9767}"/>
                </a:ext>
              </a:extLst>
            </p:cNvPr>
            <p:cNvGrpSpPr/>
            <p:nvPr/>
          </p:nvGrpSpPr>
          <p:grpSpPr>
            <a:xfrm>
              <a:off x="13946872" y="7309998"/>
              <a:ext cx="5457706" cy="5425411"/>
              <a:chOff x="8451075" y="2889337"/>
              <a:chExt cx="7485029" cy="7440738"/>
            </a:xfrm>
          </p:grpSpPr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3EDF2F90-E233-4D5D-8B3E-62D4E8C87715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9086DEC4-2527-420B-98ED-CBE250BEDFEB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9C7A90F7-22F5-4B49-A366-5D3B237E240C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945460CA-F3B1-46F4-9322-B1F31BDF0D90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CCBCDE81-6A8F-4A61-9C9A-9CEBFFAF2126}"/>
                </a:ext>
              </a:extLst>
            </p:cNvPr>
            <p:cNvGrpSpPr/>
            <p:nvPr/>
          </p:nvGrpSpPr>
          <p:grpSpPr>
            <a:xfrm>
              <a:off x="6232165" y="11676070"/>
              <a:ext cx="4317368" cy="4291821"/>
              <a:chOff x="8451075" y="2889337"/>
              <a:chExt cx="7485029" cy="7440738"/>
            </a:xfrm>
          </p:grpSpPr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83E83070-9BCD-4F59-B569-404B7EA877CF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8001CE03-1FC1-49BD-B18F-65A02B8C1F25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E05504F3-9D83-49B5-B4F9-E73AAF88DCBA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0AA6DC6C-8A0A-4657-B944-44087A815D9E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F023D3CC-6D1A-4768-890B-116CBDD3C0A3}"/>
                </a:ext>
              </a:extLst>
            </p:cNvPr>
            <p:cNvGrpSpPr/>
            <p:nvPr/>
          </p:nvGrpSpPr>
          <p:grpSpPr>
            <a:xfrm>
              <a:off x="1992607" y="16558804"/>
              <a:ext cx="7255892" cy="7212957"/>
              <a:chOff x="8451075" y="2889337"/>
              <a:chExt cx="7485029" cy="7440738"/>
            </a:xfrm>
          </p:grpSpPr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EC7F57C9-3C1E-4A8E-AA3C-6D4C745F29F5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231F417D-4878-49D8-8C68-0262431C0137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A542CEAA-F282-4A92-AD30-20CAE39A0949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4CB15969-4DC3-4D33-AA12-342BCABE7264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2D2CB45B-057C-41AE-878F-42043DC37811}"/>
                </a:ext>
              </a:extLst>
            </p:cNvPr>
            <p:cNvGrpSpPr/>
            <p:nvPr/>
          </p:nvGrpSpPr>
          <p:grpSpPr>
            <a:xfrm>
              <a:off x="19404578" y="14885624"/>
              <a:ext cx="4871833" cy="4843006"/>
              <a:chOff x="8451075" y="2889337"/>
              <a:chExt cx="7485029" cy="7440738"/>
            </a:xfrm>
          </p:grpSpPr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44996728-8AF6-405A-8B17-EEDA245BD1D0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227AFF42-BC51-4A98-8BD5-8307C4D45F52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EAA3DCDE-51AB-4338-90A1-111F0390D571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753C694D-337B-475F-B9A2-13671EA396BF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232ECC8F-7FA7-4C51-9FB8-90F1BF4011B2}"/>
                </a:ext>
              </a:extLst>
            </p:cNvPr>
            <p:cNvGrpSpPr/>
            <p:nvPr/>
          </p:nvGrpSpPr>
          <p:grpSpPr>
            <a:xfrm>
              <a:off x="12436225" y="14174681"/>
              <a:ext cx="5457706" cy="5425411"/>
              <a:chOff x="8451075" y="2889337"/>
              <a:chExt cx="7485029" cy="7440738"/>
            </a:xfrm>
          </p:grpSpPr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69C8C6E8-C428-4356-8FA6-8F53C94211DB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C8ADB513-6DB7-4BC9-9113-48A5220E26C4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978C122B-DCB7-4016-9391-6FCCF4753D2A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78F9646C-6F3F-4153-BFC9-F8B392CAEFF4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9CF424A4-C856-40B1-862A-CFD089CEE44A}"/>
                </a:ext>
              </a:extLst>
            </p:cNvPr>
            <p:cNvGrpSpPr/>
            <p:nvPr/>
          </p:nvGrpSpPr>
          <p:grpSpPr>
            <a:xfrm>
              <a:off x="18886364" y="20271861"/>
              <a:ext cx="6770922" cy="6730857"/>
              <a:chOff x="8451075" y="2889337"/>
              <a:chExt cx="7485029" cy="7440738"/>
            </a:xfrm>
          </p:grpSpPr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908A9A1-5CAF-4566-9754-95DCA1D9E931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48455918-1304-4EE2-BF9E-C99D9380E60F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7BD7407A-5DC6-4C3B-9273-9B2A4EB89FE8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44529805-1B36-426C-920B-81F0C42056AE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497FA6B6-6810-4DFA-95B2-01E95366DF94}"/>
                </a:ext>
              </a:extLst>
            </p:cNvPr>
            <p:cNvGrpSpPr/>
            <p:nvPr/>
          </p:nvGrpSpPr>
          <p:grpSpPr>
            <a:xfrm>
              <a:off x="5941124" y="26049663"/>
              <a:ext cx="4458599" cy="4432217"/>
              <a:chOff x="8451075" y="2889337"/>
              <a:chExt cx="7485029" cy="7440738"/>
            </a:xfrm>
          </p:grpSpPr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44B0E533-F021-4CC7-92FB-140741C2F400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91E1938E-727A-4177-879C-3832D88B21B6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71F5EC8E-6440-4C41-92CA-D428E1ADBB66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8E68625A-B687-4C74-A01E-B88B644E910D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BD0124B7-D050-4EEA-AFF7-8F38C8D365AB}"/>
                </a:ext>
              </a:extLst>
            </p:cNvPr>
            <p:cNvGrpSpPr/>
            <p:nvPr/>
          </p:nvGrpSpPr>
          <p:grpSpPr>
            <a:xfrm>
              <a:off x="-444571" y="24913310"/>
              <a:ext cx="4871833" cy="4843006"/>
              <a:chOff x="8451075" y="2889337"/>
              <a:chExt cx="7485029" cy="7440738"/>
            </a:xfrm>
          </p:grpSpPr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F4FC3E24-2427-4661-B5D5-643332B26805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B5C821C6-7245-47E3-9939-6FEE739C0454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5936F1C6-4F62-41B6-8861-021C1F5EA6FA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854D08D5-DBA8-4205-8441-780C04E631AA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1BCA261-96A6-4B4B-853B-FA20B852EB14}"/>
              </a:ext>
            </a:extLst>
          </p:cNvPr>
          <p:cNvGrpSpPr/>
          <p:nvPr/>
        </p:nvGrpSpPr>
        <p:grpSpPr>
          <a:xfrm>
            <a:off x="4194879" y="-3822730"/>
            <a:ext cx="3802242" cy="4010488"/>
            <a:chOff x="8736552" y="3611344"/>
            <a:chExt cx="6914067" cy="7292746"/>
          </a:xfrm>
        </p:grpSpPr>
        <p:sp>
          <p:nvSpPr>
            <p:cNvPr id="108" name="One">
              <a:extLst>
                <a:ext uri="{FF2B5EF4-FFF2-40B4-BE49-F238E27FC236}">
                  <a16:creationId xmlns:a16="http://schemas.microsoft.com/office/drawing/2014/main" id="{030961FA-E979-4821-86F3-3238F6CFA609}"/>
                </a:ext>
              </a:extLst>
            </p:cNvPr>
            <p:cNvSpPr/>
            <p:nvPr/>
          </p:nvSpPr>
          <p:spPr>
            <a:xfrm>
              <a:off x="9395685" y="3903128"/>
              <a:ext cx="5595802" cy="5560608"/>
            </a:xfrm>
            <a:custGeom>
              <a:avLst/>
              <a:gdLst>
                <a:gd name="connsiteX0" fmla="*/ 6057900 w 6057900"/>
                <a:gd name="connsiteY0" fmla="*/ 3009900 h 6019800"/>
                <a:gd name="connsiteX1" fmla="*/ 3028950 w 6057900"/>
                <a:gd name="connsiteY1" fmla="*/ 6019800 h 6019800"/>
                <a:gd name="connsiteX2" fmla="*/ 0 w 6057900"/>
                <a:gd name="connsiteY2" fmla="*/ 3009900 h 6019800"/>
                <a:gd name="connsiteX3" fmla="*/ 3028950 w 6057900"/>
                <a:gd name="connsiteY3" fmla="*/ 0 h 6019800"/>
                <a:gd name="connsiteX4" fmla="*/ 6057900 w 6057900"/>
                <a:gd name="connsiteY4" fmla="*/ 3009900 h 601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6019800">
                  <a:moveTo>
                    <a:pt x="6057900" y="3009900"/>
                  </a:moveTo>
                  <a:cubicBezTo>
                    <a:pt x="6057900" y="4672222"/>
                    <a:pt x="4701793" y="6019800"/>
                    <a:pt x="3028950" y="6019800"/>
                  </a:cubicBezTo>
                  <a:cubicBezTo>
                    <a:pt x="1356107" y="6019800"/>
                    <a:pt x="0" y="4672222"/>
                    <a:pt x="0" y="3009900"/>
                  </a:cubicBezTo>
                  <a:cubicBezTo>
                    <a:pt x="0" y="1347578"/>
                    <a:pt x="1356107" y="0"/>
                    <a:pt x="3028950" y="0"/>
                  </a:cubicBezTo>
                  <a:cubicBezTo>
                    <a:pt x="4701793" y="0"/>
                    <a:pt x="6057900" y="1347578"/>
                    <a:pt x="6057900" y="30099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Two">
              <a:extLst>
                <a:ext uri="{FF2B5EF4-FFF2-40B4-BE49-F238E27FC236}">
                  <a16:creationId xmlns:a16="http://schemas.microsoft.com/office/drawing/2014/main" id="{6C5AF791-CF00-4AD7-AEF7-0448FF5EAAD1}"/>
                </a:ext>
              </a:extLst>
            </p:cNvPr>
            <p:cNvSpPr/>
            <p:nvPr/>
          </p:nvSpPr>
          <p:spPr>
            <a:xfrm>
              <a:off x="9312956" y="4030932"/>
              <a:ext cx="5761261" cy="5731667"/>
            </a:xfrm>
            <a:custGeom>
              <a:avLst/>
              <a:gdLst>
                <a:gd name="connsiteX0" fmla="*/ 5568315 w 5562600"/>
                <a:gd name="connsiteY0" fmla="*/ 2767013 h 5534025"/>
                <a:gd name="connsiteX1" fmla="*/ 2784158 w 5562600"/>
                <a:gd name="connsiteY1" fmla="*/ 5534025 h 5534025"/>
                <a:gd name="connsiteX2" fmla="*/ 0 w 5562600"/>
                <a:gd name="connsiteY2" fmla="*/ 2767013 h 5534025"/>
                <a:gd name="connsiteX3" fmla="*/ 2784158 w 5562600"/>
                <a:gd name="connsiteY3" fmla="*/ 0 h 5534025"/>
                <a:gd name="connsiteX4" fmla="*/ 5568315 w 5562600"/>
                <a:gd name="connsiteY4" fmla="*/ 2767013 h 553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2600" h="5534025">
                  <a:moveTo>
                    <a:pt x="5568315" y="2767013"/>
                  </a:moveTo>
                  <a:cubicBezTo>
                    <a:pt x="5568315" y="4295192"/>
                    <a:pt x="4321805" y="5534025"/>
                    <a:pt x="2784158" y="5534025"/>
                  </a:cubicBezTo>
                  <a:cubicBezTo>
                    <a:pt x="1246510" y="5534025"/>
                    <a:pt x="0" y="4295192"/>
                    <a:pt x="0" y="2767013"/>
                  </a:cubicBezTo>
                  <a:cubicBezTo>
                    <a:pt x="0" y="1238834"/>
                    <a:pt x="1246510" y="0"/>
                    <a:pt x="2784158" y="0"/>
                  </a:cubicBezTo>
                  <a:cubicBezTo>
                    <a:pt x="4321805" y="0"/>
                    <a:pt x="5568315" y="1238834"/>
                    <a:pt x="5568315" y="2767013"/>
                  </a:cubicBezTo>
                  <a:close/>
                </a:path>
              </a:pathLst>
            </a:custGeom>
            <a:gradFill flip="none" rotWithShape="1">
              <a:gsLst>
                <a:gs pos="43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16200000" scaled="1"/>
              <a:tileRect/>
            </a:gradFill>
            <a:ln w="9525" cap="flat">
              <a:noFill/>
              <a:prstDash val="solid"/>
              <a:miter/>
            </a:ln>
            <a:effectLst>
              <a:softEdge rad="381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Three">
              <a:extLst>
                <a:ext uri="{FF2B5EF4-FFF2-40B4-BE49-F238E27FC236}">
                  <a16:creationId xmlns:a16="http://schemas.microsoft.com/office/drawing/2014/main" id="{0C4186A7-568D-4257-8905-4857A4DF0990}"/>
                </a:ext>
              </a:extLst>
            </p:cNvPr>
            <p:cNvSpPr/>
            <p:nvPr/>
          </p:nvSpPr>
          <p:spPr>
            <a:xfrm>
              <a:off x="8736552" y="4030932"/>
              <a:ext cx="6914067" cy="6873158"/>
            </a:xfrm>
            <a:custGeom>
              <a:avLst/>
              <a:gdLst>
                <a:gd name="connsiteX0" fmla="*/ 4831080 w 4829175"/>
                <a:gd name="connsiteY0" fmla="*/ 2400300 h 4800600"/>
                <a:gd name="connsiteX1" fmla="*/ 2415540 w 4829175"/>
                <a:gd name="connsiteY1" fmla="*/ 4800600 h 4800600"/>
                <a:gd name="connsiteX2" fmla="*/ 0 w 4829175"/>
                <a:gd name="connsiteY2" fmla="*/ 2400300 h 4800600"/>
                <a:gd name="connsiteX3" fmla="*/ 2415540 w 4829175"/>
                <a:gd name="connsiteY3" fmla="*/ 0 h 4800600"/>
                <a:gd name="connsiteX4" fmla="*/ 4831080 w 4829175"/>
                <a:gd name="connsiteY4" fmla="*/ 2400300 h 48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9175" h="4800600">
                  <a:moveTo>
                    <a:pt x="4831080" y="2400300"/>
                  </a:moveTo>
                  <a:cubicBezTo>
                    <a:pt x="4831080" y="3725949"/>
                    <a:pt x="3749606" y="4800600"/>
                    <a:pt x="2415540" y="4800600"/>
                  </a:cubicBezTo>
                  <a:cubicBezTo>
                    <a:pt x="1081474" y="4800600"/>
                    <a:pt x="0" y="3725949"/>
                    <a:pt x="0" y="2400300"/>
                  </a:cubicBezTo>
                  <a:cubicBezTo>
                    <a:pt x="0" y="1074651"/>
                    <a:pt x="1081474" y="0"/>
                    <a:pt x="2415540" y="0"/>
                  </a:cubicBezTo>
                  <a:cubicBezTo>
                    <a:pt x="3749606" y="0"/>
                    <a:pt x="4831080" y="1074651"/>
                    <a:pt x="4831080" y="2400300"/>
                  </a:cubicBezTo>
                  <a:close/>
                </a:path>
              </a:pathLst>
            </a:custGeom>
            <a:gradFill>
              <a:gsLst>
                <a:gs pos="84000">
                  <a:schemeClr val="accent3">
                    <a:lumMod val="75000"/>
                  </a:schemeClr>
                </a:gs>
                <a:gs pos="19000">
                  <a:schemeClr val="accent3">
                    <a:lumMod val="50000"/>
                  </a:schemeClr>
                </a:gs>
              </a:gsLst>
              <a:lin ang="16200000" scaled="1"/>
            </a:gradFill>
            <a:ln w="9525" cap="flat">
              <a:noFill/>
              <a:prstDash val="solid"/>
              <a:miter/>
            </a:ln>
            <a:effectLst>
              <a:softEdge rad="1270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our">
              <a:extLst>
                <a:ext uri="{FF2B5EF4-FFF2-40B4-BE49-F238E27FC236}">
                  <a16:creationId xmlns:a16="http://schemas.microsoft.com/office/drawing/2014/main" id="{F20DAB64-D657-4F4C-BB61-BF4AE54FF0E1}"/>
                </a:ext>
              </a:extLst>
            </p:cNvPr>
            <p:cNvSpPr/>
            <p:nvPr/>
          </p:nvSpPr>
          <p:spPr>
            <a:xfrm>
              <a:off x="9856768" y="3611344"/>
              <a:ext cx="4673638" cy="4652347"/>
            </a:xfrm>
            <a:custGeom>
              <a:avLst/>
              <a:gdLst>
                <a:gd name="connsiteX0" fmla="*/ 4189095 w 4181475"/>
                <a:gd name="connsiteY0" fmla="*/ 2081213 h 4162425"/>
                <a:gd name="connsiteX1" fmla="*/ 2094548 w 4181475"/>
                <a:gd name="connsiteY1" fmla="*/ 4162425 h 4162425"/>
                <a:gd name="connsiteX2" fmla="*/ 0 w 4181475"/>
                <a:gd name="connsiteY2" fmla="*/ 2081213 h 4162425"/>
                <a:gd name="connsiteX3" fmla="*/ 2094548 w 4181475"/>
                <a:gd name="connsiteY3" fmla="*/ 0 h 4162425"/>
                <a:gd name="connsiteX4" fmla="*/ 4189095 w 4181475"/>
                <a:gd name="connsiteY4" fmla="*/ 2081213 h 416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1475" h="4162425">
                  <a:moveTo>
                    <a:pt x="4189095" y="2081213"/>
                  </a:moveTo>
                  <a:cubicBezTo>
                    <a:pt x="4189095" y="3230635"/>
                    <a:pt x="3251335" y="4162425"/>
                    <a:pt x="2094548" y="4162425"/>
                  </a:cubicBezTo>
                  <a:cubicBezTo>
                    <a:pt x="937761" y="4162425"/>
                    <a:pt x="0" y="3230635"/>
                    <a:pt x="0" y="2081213"/>
                  </a:cubicBezTo>
                  <a:cubicBezTo>
                    <a:pt x="0" y="931791"/>
                    <a:pt x="937761" y="0"/>
                    <a:pt x="2094548" y="0"/>
                  </a:cubicBezTo>
                  <a:cubicBezTo>
                    <a:pt x="3251335" y="0"/>
                    <a:pt x="4189095" y="931791"/>
                    <a:pt x="4189095" y="208121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60000"/>
                    <a:lumOff val="40000"/>
                  </a:schemeClr>
                </a:gs>
                <a:gs pos="9000">
                  <a:schemeClr val="accent3">
                    <a:lumMod val="40000"/>
                    <a:lumOff val="60000"/>
                    <a:alpha val="0"/>
                  </a:schemeClr>
                </a:gs>
              </a:gsLst>
              <a:lin ang="16200000" scaled="1"/>
            </a:gradFill>
            <a:ln w="9525" cap="flat">
              <a:noFill/>
              <a:prstDash val="solid"/>
              <a:miter/>
            </a:ln>
            <a:effectLst>
              <a:softEdge rad="508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75EA8058-8708-4FB2-8918-8F7B589B5CDE}"/>
              </a:ext>
            </a:extLst>
          </p:cNvPr>
          <p:cNvSpPr txBox="1"/>
          <p:nvPr/>
        </p:nvSpPr>
        <p:spPr>
          <a:xfrm>
            <a:off x="4981496" y="-2412484"/>
            <a:ext cx="22290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Creation Process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Donec ornare rutrum neque sit amet pellentesque. Nulla eget dictum tortor. 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F3E0961-0FFF-49DC-8176-6356E22B0711}"/>
              </a:ext>
            </a:extLst>
          </p:cNvPr>
          <p:cNvSpPr txBox="1"/>
          <p:nvPr/>
        </p:nvSpPr>
        <p:spPr>
          <a:xfrm>
            <a:off x="5485897" y="-3512443"/>
            <a:ext cx="1220206" cy="115403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03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34C6313-53E5-4282-A241-17F76CE07682}"/>
              </a:ext>
            </a:extLst>
          </p:cNvPr>
          <p:cNvSpPr/>
          <p:nvPr/>
        </p:nvSpPr>
        <p:spPr>
          <a:xfrm>
            <a:off x="5487797" y="-1926272"/>
            <a:ext cx="1249061" cy="13692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9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signball-Charts-01" pitchFamily="2" charset="0"/>
                <a:ea typeface="Open Sans" panose="020B0606030504020204" pitchFamily="34" charset="0"/>
                <a:cs typeface="Arial" panose="020B0604020202020204" pitchFamily="34" charset="0"/>
              </a:rPr>
              <a:t>s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FDCB972-D1F6-41B3-8233-0A010BECBE3D}"/>
              </a:ext>
            </a:extLst>
          </p:cNvPr>
          <p:cNvGrpSpPr/>
          <p:nvPr/>
        </p:nvGrpSpPr>
        <p:grpSpPr>
          <a:xfrm>
            <a:off x="4004767" y="1423964"/>
            <a:ext cx="4182467" cy="4411537"/>
            <a:chOff x="8736553" y="3611344"/>
            <a:chExt cx="6914068" cy="7292746"/>
          </a:xfrm>
        </p:grpSpPr>
        <p:sp>
          <p:nvSpPr>
            <p:cNvPr id="101" name="One">
              <a:extLst>
                <a:ext uri="{FF2B5EF4-FFF2-40B4-BE49-F238E27FC236}">
                  <a16:creationId xmlns:a16="http://schemas.microsoft.com/office/drawing/2014/main" id="{904C1EAC-C5F4-47E0-9ABE-43E0B8440FA8}"/>
                </a:ext>
              </a:extLst>
            </p:cNvPr>
            <p:cNvSpPr/>
            <p:nvPr/>
          </p:nvSpPr>
          <p:spPr>
            <a:xfrm>
              <a:off x="9395686" y="3903128"/>
              <a:ext cx="5595802" cy="5560608"/>
            </a:xfrm>
            <a:custGeom>
              <a:avLst/>
              <a:gdLst>
                <a:gd name="connsiteX0" fmla="*/ 6057900 w 6057900"/>
                <a:gd name="connsiteY0" fmla="*/ 3009900 h 6019800"/>
                <a:gd name="connsiteX1" fmla="*/ 3028950 w 6057900"/>
                <a:gd name="connsiteY1" fmla="*/ 6019800 h 6019800"/>
                <a:gd name="connsiteX2" fmla="*/ 0 w 6057900"/>
                <a:gd name="connsiteY2" fmla="*/ 3009900 h 6019800"/>
                <a:gd name="connsiteX3" fmla="*/ 3028950 w 6057900"/>
                <a:gd name="connsiteY3" fmla="*/ 0 h 6019800"/>
                <a:gd name="connsiteX4" fmla="*/ 6057900 w 6057900"/>
                <a:gd name="connsiteY4" fmla="*/ 3009900 h 601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6019800">
                  <a:moveTo>
                    <a:pt x="6057900" y="3009900"/>
                  </a:moveTo>
                  <a:cubicBezTo>
                    <a:pt x="6057900" y="4672222"/>
                    <a:pt x="4701793" y="6019800"/>
                    <a:pt x="3028950" y="6019800"/>
                  </a:cubicBezTo>
                  <a:cubicBezTo>
                    <a:pt x="1356107" y="6019800"/>
                    <a:pt x="0" y="4672222"/>
                    <a:pt x="0" y="3009900"/>
                  </a:cubicBezTo>
                  <a:cubicBezTo>
                    <a:pt x="0" y="1347578"/>
                    <a:pt x="1356107" y="0"/>
                    <a:pt x="3028950" y="0"/>
                  </a:cubicBezTo>
                  <a:cubicBezTo>
                    <a:pt x="4701793" y="0"/>
                    <a:pt x="6057900" y="1347578"/>
                    <a:pt x="6057900" y="300990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Two">
              <a:extLst>
                <a:ext uri="{FF2B5EF4-FFF2-40B4-BE49-F238E27FC236}">
                  <a16:creationId xmlns:a16="http://schemas.microsoft.com/office/drawing/2014/main" id="{A24519EC-27EC-4AC9-BCCC-C841D18FF297}"/>
                </a:ext>
              </a:extLst>
            </p:cNvPr>
            <p:cNvSpPr/>
            <p:nvPr/>
          </p:nvSpPr>
          <p:spPr>
            <a:xfrm>
              <a:off x="9312957" y="4030932"/>
              <a:ext cx="5761261" cy="5731667"/>
            </a:xfrm>
            <a:custGeom>
              <a:avLst/>
              <a:gdLst>
                <a:gd name="connsiteX0" fmla="*/ 5568315 w 5562600"/>
                <a:gd name="connsiteY0" fmla="*/ 2767013 h 5534025"/>
                <a:gd name="connsiteX1" fmla="*/ 2784158 w 5562600"/>
                <a:gd name="connsiteY1" fmla="*/ 5534025 h 5534025"/>
                <a:gd name="connsiteX2" fmla="*/ 0 w 5562600"/>
                <a:gd name="connsiteY2" fmla="*/ 2767013 h 5534025"/>
                <a:gd name="connsiteX3" fmla="*/ 2784158 w 5562600"/>
                <a:gd name="connsiteY3" fmla="*/ 0 h 5534025"/>
                <a:gd name="connsiteX4" fmla="*/ 5568315 w 5562600"/>
                <a:gd name="connsiteY4" fmla="*/ 2767013 h 553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2600" h="5534025">
                  <a:moveTo>
                    <a:pt x="5568315" y="2767013"/>
                  </a:moveTo>
                  <a:cubicBezTo>
                    <a:pt x="5568315" y="4295192"/>
                    <a:pt x="4321805" y="5534025"/>
                    <a:pt x="2784158" y="5534025"/>
                  </a:cubicBezTo>
                  <a:cubicBezTo>
                    <a:pt x="1246510" y="5534025"/>
                    <a:pt x="0" y="4295192"/>
                    <a:pt x="0" y="2767013"/>
                  </a:cubicBezTo>
                  <a:cubicBezTo>
                    <a:pt x="0" y="1238834"/>
                    <a:pt x="1246510" y="0"/>
                    <a:pt x="2784158" y="0"/>
                  </a:cubicBezTo>
                  <a:cubicBezTo>
                    <a:pt x="4321805" y="0"/>
                    <a:pt x="5568315" y="1238834"/>
                    <a:pt x="5568315" y="2767013"/>
                  </a:cubicBezTo>
                  <a:close/>
                </a:path>
              </a:pathLst>
            </a:custGeom>
            <a:gradFill flip="none" rotWithShape="1">
              <a:gsLst>
                <a:gs pos="43000">
                  <a:schemeClr val="accent4">
                    <a:lumMod val="75000"/>
                  </a:schemeClr>
                </a:gs>
                <a:gs pos="0">
                  <a:schemeClr val="accent4"/>
                </a:gs>
              </a:gsLst>
              <a:lin ang="16200000" scaled="1"/>
              <a:tileRect/>
            </a:gradFill>
            <a:ln w="9525" cap="flat">
              <a:noFill/>
              <a:prstDash val="solid"/>
              <a:miter/>
            </a:ln>
            <a:effectLst>
              <a:softEdge rad="381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Three">
              <a:extLst>
                <a:ext uri="{FF2B5EF4-FFF2-40B4-BE49-F238E27FC236}">
                  <a16:creationId xmlns:a16="http://schemas.microsoft.com/office/drawing/2014/main" id="{8CE610AA-CEBB-4EFB-8559-943B2B3CF123}"/>
                </a:ext>
              </a:extLst>
            </p:cNvPr>
            <p:cNvSpPr/>
            <p:nvPr/>
          </p:nvSpPr>
          <p:spPr>
            <a:xfrm>
              <a:off x="8736553" y="4030932"/>
              <a:ext cx="6914068" cy="6873158"/>
            </a:xfrm>
            <a:custGeom>
              <a:avLst/>
              <a:gdLst>
                <a:gd name="connsiteX0" fmla="*/ 4831080 w 4829175"/>
                <a:gd name="connsiteY0" fmla="*/ 2400300 h 4800600"/>
                <a:gd name="connsiteX1" fmla="*/ 2415540 w 4829175"/>
                <a:gd name="connsiteY1" fmla="*/ 4800600 h 4800600"/>
                <a:gd name="connsiteX2" fmla="*/ 0 w 4829175"/>
                <a:gd name="connsiteY2" fmla="*/ 2400300 h 4800600"/>
                <a:gd name="connsiteX3" fmla="*/ 2415540 w 4829175"/>
                <a:gd name="connsiteY3" fmla="*/ 0 h 4800600"/>
                <a:gd name="connsiteX4" fmla="*/ 4831080 w 4829175"/>
                <a:gd name="connsiteY4" fmla="*/ 2400300 h 48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9175" h="4800600">
                  <a:moveTo>
                    <a:pt x="4831080" y="2400300"/>
                  </a:moveTo>
                  <a:cubicBezTo>
                    <a:pt x="4831080" y="3725949"/>
                    <a:pt x="3749606" y="4800600"/>
                    <a:pt x="2415540" y="4800600"/>
                  </a:cubicBezTo>
                  <a:cubicBezTo>
                    <a:pt x="1081474" y="4800600"/>
                    <a:pt x="0" y="3725949"/>
                    <a:pt x="0" y="2400300"/>
                  </a:cubicBezTo>
                  <a:cubicBezTo>
                    <a:pt x="0" y="1074651"/>
                    <a:pt x="1081474" y="0"/>
                    <a:pt x="2415540" y="0"/>
                  </a:cubicBezTo>
                  <a:cubicBezTo>
                    <a:pt x="3749606" y="0"/>
                    <a:pt x="4831080" y="1074651"/>
                    <a:pt x="4831080" y="2400300"/>
                  </a:cubicBezTo>
                  <a:close/>
                </a:path>
              </a:pathLst>
            </a:custGeom>
            <a:gradFill>
              <a:gsLst>
                <a:gs pos="84000">
                  <a:schemeClr val="accent4">
                    <a:lumMod val="75000"/>
                  </a:schemeClr>
                </a:gs>
                <a:gs pos="19000">
                  <a:schemeClr val="accent4">
                    <a:lumMod val="50000"/>
                  </a:schemeClr>
                </a:gs>
              </a:gsLst>
              <a:lin ang="16200000" scaled="1"/>
            </a:gradFill>
            <a:ln w="9525" cap="flat">
              <a:noFill/>
              <a:prstDash val="solid"/>
              <a:miter/>
            </a:ln>
            <a:effectLst>
              <a:softEdge rad="1270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our">
              <a:extLst>
                <a:ext uri="{FF2B5EF4-FFF2-40B4-BE49-F238E27FC236}">
                  <a16:creationId xmlns:a16="http://schemas.microsoft.com/office/drawing/2014/main" id="{A3E67314-2ABC-41C1-9111-1EAD0720B5E8}"/>
                </a:ext>
              </a:extLst>
            </p:cNvPr>
            <p:cNvSpPr/>
            <p:nvPr/>
          </p:nvSpPr>
          <p:spPr>
            <a:xfrm>
              <a:off x="9856768" y="3611344"/>
              <a:ext cx="4673638" cy="4652347"/>
            </a:xfrm>
            <a:custGeom>
              <a:avLst/>
              <a:gdLst>
                <a:gd name="connsiteX0" fmla="*/ 4189095 w 4181475"/>
                <a:gd name="connsiteY0" fmla="*/ 2081213 h 4162425"/>
                <a:gd name="connsiteX1" fmla="*/ 2094548 w 4181475"/>
                <a:gd name="connsiteY1" fmla="*/ 4162425 h 4162425"/>
                <a:gd name="connsiteX2" fmla="*/ 0 w 4181475"/>
                <a:gd name="connsiteY2" fmla="*/ 2081213 h 4162425"/>
                <a:gd name="connsiteX3" fmla="*/ 2094548 w 4181475"/>
                <a:gd name="connsiteY3" fmla="*/ 0 h 4162425"/>
                <a:gd name="connsiteX4" fmla="*/ 4189095 w 4181475"/>
                <a:gd name="connsiteY4" fmla="*/ 2081213 h 416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1475" h="4162425">
                  <a:moveTo>
                    <a:pt x="4189095" y="2081213"/>
                  </a:moveTo>
                  <a:cubicBezTo>
                    <a:pt x="4189095" y="3230635"/>
                    <a:pt x="3251335" y="4162425"/>
                    <a:pt x="2094548" y="4162425"/>
                  </a:cubicBezTo>
                  <a:cubicBezTo>
                    <a:pt x="937761" y="4162425"/>
                    <a:pt x="0" y="3230635"/>
                    <a:pt x="0" y="2081213"/>
                  </a:cubicBezTo>
                  <a:cubicBezTo>
                    <a:pt x="0" y="931791"/>
                    <a:pt x="937761" y="0"/>
                    <a:pt x="2094548" y="0"/>
                  </a:cubicBezTo>
                  <a:cubicBezTo>
                    <a:pt x="3251335" y="0"/>
                    <a:pt x="4189095" y="931791"/>
                    <a:pt x="4189095" y="2081213"/>
                  </a:cubicBezTo>
                  <a:close/>
                </a:path>
              </a:pathLst>
            </a:custGeom>
            <a:gradFill>
              <a:gsLst>
                <a:gs pos="100000">
                  <a:schemeClr val="accent4">
                    <a:lumMod val="60000"/>
                    <a:lumOff val="40000"/>
                  </a:schemeClr>
                </a:gs>
                <a:gs pos="9000">
                  <a:schemeClr val="accent4">
                    <a:alpha val="0"/>
                    <a:lumMod val="60000"/>
                    <a:lumOff val="40000"/>
                  </a:schemeClr>
                </a:gs>
              </a:gsLst>
              <a:lin ang="16200000" scaled="1"/>
            </a:gradFill>
            <a:ln w="9525" cap="flat">
              <a:noFill/>
              <a:prstDash val="solid"/>
              <a:miter/>
            </a:ln>
            <a:effectLst>
              <a:softEdge rad="508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03FB6F02-854E-4FE9-804A-DB8857089C6D}"/>
              </a:ext>
            </a:extLst>
          </p:cNvPr>
          <p:cNvSpPr txBox="1"/>
          <p:nvPr/>
        </p:nvSpPr>
        <p:spPr>
          <a:xfrm>
            <a:off x="4857723" y="3253711"/>
            <a:ext cx="2538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FFFFFF"/>
                </a:solidFill>
                <a:latin typeface="Century Gothic"/>
              </a:rPr>
              <a:t>Слушатели лучше запоминают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65EF2E9-1AD1-41B0-8B7D-52BFF54E44E8}"/>
              </a:ext>
            </a:extLst>
          </p:cNvPr>
          <p:cNvSpPr txBox="1"/>
          <p:nvPr/>
        </p:nvSpPr>
        <p:spPr>
          <a:xfrm>
            <a:off x="5446707" y="2265989"/>
            <a:ext cx="1220207" cy="115403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</a:t>
            </a:r>
            <a:r>
              <a:rPr kumimoji="0" lang="ru-RU" sz="68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endParaRPr kumimoji="0" lang="en-US" sz="68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EBE282-AA63-5507-7CDD-EDB6ADBDB898}"/>
              </a:ext>
            </a:extLst>
          </p:cNvPr>
          <p:cNvSpPr txBox="1"/>
          <p:nvPr/>
        </p:nvSpPr>
        <p:spPr>
          <a:xfrm>
            <a:off x="855634" y="648062"/>
            <a:ext cx="360066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A3585"/>
                    </a:gs>
                    <a:gs pos="21000">
                      <a:srgbClr val="FA3585">
                        <a:lumMod val="75000"/>
                      </a:srgbClr>
                    </a:gs>
                    <a:gs pos="48000">
                      <a:srgbClr val="E9474E"/>
                    </a:gs>
                    <a:gs pos="82000">
                      <a:srgbClr val="6070FF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Преимущества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A3585"/>
                  </a:gs>
                  <a:gs pos="21000">
                    <a:srgbClr val="FA3585">
                      <a:lumMod val="75000"/>
                    </a:srgbClr>
                  </a:gs>
                  <a:gs pos="48000">
                    <a:srgbClr val="E9474E"/>
                  </a:gs>
                  <a:gs pos="82000">
                    <a:srgbClr val="6070FF"/>
                  </a:gs>
                </a:gsLst>
                <a:lin ang="0" scaled="1"/>
                <a:tileRect/>
              </a:gra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C3DB2488-BA42-4602-89E0-8CEDD44B8C90}"/>
              </a:ext>
            </a:extLst>
          </p:cNvPr>
          <p:cNvGrpSpPr/>
          <p:nvPr/>
        </p:nvGrpSpPr>
        <p:grpSpPr>
          <a:xfrm>
            <a:off x="-2995757" y="-19853767"/>
            <a:ext cx="15954505" cy="30069246"/>
            <a:chOff x="-5487555" y="-2658810"/>
            <a:chExt cx="31913164" cy="60146323"/>
          </a:xfrm>
        </p:grpSpPr>
        <p:grpSp>
          <p:nvGrpSpPr>
            <p:cNvPr id="412" name="Group 411">
              <a:extLst>
                <a:ext uri="{FF2B5EF4-FFF2-40B4-BE49-F238E27FC236}">
                  <a16:creationId xmlns:a16="http://schemas.microsoft.com/office/drawing/2014/main" id="{ED759E7B-51BB-4458-97BF-EF8BCC826286}"/>
                </a:ext>
              </a:extLst>
            </p:cNvPr>
            <p:cNvGrpSpPr/>
            <p:nvPr/>
          </p:nvGrpSpPr>
          <p:grpSpPr>
            <a:xfrm>
              <a:off x="17234116" y="9701601"/>
              <a:ext cx="9191493" cy="9137106"/>
              <a:chOff x="8451073" y="2889337"/>
              <a:chExt cx="7485028" cy="7440739"/>
            </a:xfrm>
          </p:grpSpPr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13A06C3E-C778-474F-A14F-81D51D3E43F6}"/>
                  </a:ext>
                </a:extLst>
              </p:cNvPr>
              <p:cNvSpPr/>
              <p:nvPr/>
            </p:nvSpPr>
            <p:spPr>
              <a:xfrm>
                <a:off x="9167494" y="3709750"/>
                <a:ext cx="6057900" cy="6019800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5BC7AE56-DBC4-4F67-9526-F394A3F48C05}"/>
                  </a:ext>
                </a:extLst>
              </p:cNvPr>
              <p:cNvSpPr/>
              <p:nvPr/>
            </p:nvSpPr>
            <p:spPr>
              <a:xfrm>
                <a:off x="9075076" y="3848108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61075CE8-043E-43CD-89B5-B78F7C16EE67}"/>
                  </a:ext>
                </a:extLst>
              </p:cNvPr>
              <p:cNvSpPr/>
              <p:nvPr/>
            </p:nvSpPr>
            <p:spPr>
              <a:xfrm>
                <a:off x="8451073" y="2889337"/>
                <a:ext cx="7485028" cy="7440739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4318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5E2890E7-434F-44FC-B87C-0A8A7B1AF7B5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5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3" name="Group 412">
              <a:extLst>
                <a:ext uri="{FF2B5EF4-FFF2-40B4-BE49-F238E27FC236}">
                  <a16:creationId xmlns:a16="http://schemas.microsoft.com/office/drawing/2014/main" id="{315FB610-78BD-4561-874B-AA22639784E0}"/>
                </a:ext>
              </a:extLst>
            </p:cNvPr>
            <p:cNvGrpSpPr/>
            <p:nvPr/>
          </p:nvGrpSpPr>
          <p:grpSpPr>
            <a:xfrm>
              <a:off x="2747733" y="8494267"/>
              <a:ext cx="7255892" cy="7212957"/>
              <a:chOff x="8451075" y="2889337"/>
              <a:chExt cx="7485029" cy="7440738"/>
            </a:xfrm>
          </p:grpSpPr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AE4BDEE8-54B7-479D-A5C5-22CA89ED1FB5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3EA3FB88-3B76-445E-900A-219454D7387F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9F6C421E-DE93-4A3B-82E5-642B616D0089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0F6E2236-BD7D-49D9-BB02-D33BA8C8EEED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4" name="Group 413">
              <a:extLst>
                <a:ext uri="{FF2B5EF4-FFF2-40B4-BE49-F238E27FC236}">
                  <a16:creationId xmlns:a16="http://schemas.microsoft.com/office/drawing/2014/main" id="{28481B2C-EC2D-4AF6-BB17-EEF00A4CFA0D}"/>
                </a:ext>
              </a:extLst>
            </p:cNvPr>
            <p:cNvGrpSpPr/>
            <p:nvPr/>
          </p:nvGrpSpPr>
          <p:grpSpPr>
            <a:xfrm>
              <a:off x="-5077178" y="-2658810"/>
              <a:ext cx="12925268" cy="12848788"/>
              <a:chOff x="8451073" y="2889337"/>
              <a:chExt cx="7485028" cy="7440739"/>
            </a:xfrm>
          </p:grpSpPr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99FB99D1-2E7E-4120-922B-28A31879336B}"/>
                  </a:ext>
                </a:extLst>
              </p:cNvPr>
              <p:cNvSpPr/>
              <p:nvPr/>
            </p:nvSpPr>
            <p:spPr>
              <a:xfrm>
                <a:off x="9167494" y="3709750"/>
                <a:ext cx="6057900" cy="6019800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165F56FB-1E04-4F46-86BC-8ABCFE660E25}"/>
                  </a:ext>
                </a:extLst>
              </p:cNvPr>
              <p:cNvSpPr/>
              <p:nvPr/>
            </p:nvSpPr>
            <p:spPr>
              <a:xfrm>
                <a:off x="9075076" y="3848108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F0374B48-A21E-4D54-84AB-04694E88777B}"/>
                  </a:ext>
                </a:extLst>
              </p:cNvPr>
              <p:cNvSpPr/>
              <p:nvPr/>
            </p:nvSpPr>
            <p:spPr>
              <a:xfrm>
                <a:off x="8451073" y="2889337"/>
                <a:ext cx="7485028" cy="7440739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493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C6E05AD5-4150-405C-B02E-34A403ED8038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5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5" name="Group 414">
              <a:extLst>
                <a:ext uri="{FF2B5EF4-FFF2-40B4-BE49-F238E27FC236}">
                  <a16:creationId xmlns:a16="http://schemas.microsoft.com/office/drawing/2014/main" id="{8D938E28-E7FC-4358-9195-B2BCDFC9FFF7}"/>
                </a:ext>
              </a:extLst>
            </p:cNvPr>
            <p:cNvGrpSpPr/>
            <p:nvPr/>
          </p:nvGrpSpPr>
          <p:grpSpPr>
            <a:xfrm>
              <a:off x="17087264" y="1911647"/>
              <a:ext cx="6770922" cy="6730857"/>
              <a:chOff x="8451075" y="2889337"/>
              <a:chExt cx="7485029" cy="7440738"/>
            </a:xfrm>
          </p:grpSpPr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39B6481C-B0AB-4FB0-B4C1-EA3FEB1F0E0A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4B8D314E-FBD2-4129-AF83-807AD67CF780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3C509955-11DC-4A21-82BA-AB598BCDFCD7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A1383E72-FE84-4012-965E-004E05473F4F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6" name="Group 415">
              <a:extLst>
                <a:ext uri="{FF2B5EF4-FFF2-40B4-BE49-F238E27FC236}">
                  <a16:creationId xmlns:a16="http://schemas.microsoft.com/office/drawing/2014/main" id="{281E75CE-3362-4D4D-A7E5-5F2E8ACA512E}"/>
                </a:ext>
              </a:extLst>
            </p:cNvPr>
            <p:cNvGrpSpPr/>
            <p:nvPr/>
          </p:nvGrpSpPr>
          <p:grpSpPr>
            <a:xfrm>
              <a:off x="16823739" y="28849594"/>
              <a:ext cx="9191493" cy="9137106"/>
              <a:chOff x="8451073" y="2889337"/>
              <a:chExt cx="7485028" cy="7440739"/>
            </a:xfrm>
          </p:grpSpPr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12B17058-8332-4149-AFE4-7AFEF9315C23}"/>
                  </a:ext>
                </a:extLst>
              </p:cNvPr>
              <p:cNvSpPr/>
              <p:nvPr/>
            </p:nvSpPr>
            <p:spPr>
              <a:xfrm>
                <a:off x="9167494" y="3709750"/>
                <a:ext cx="6057900" cy="6019800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C3D5148A-66FE-4ABF-AF20-3ACC296548AA}"/>
                  </a:ext>
                </a:extLst>
              </p:cNvPr>
              <p:cNvSpPr/>
              <p:nvPr/>
            </p:nvSpPr>
            <p:spPr>
              <a:xfrm>
                <a:off x="9075076" y="3848108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637C9B21-4BE6-4CF5-BB0B-5BD401E24EE9}"/>
                  </a:ext>
                </a:extLst>
              </p:cNvPr>
              <p:cNvSpPr/>
              <p:nvPr/>
            </p:nvSpPr>
            <p:spPr>
              <a:xfrm>
                <a:off x="8451073" y="2889337"/>
                <a:ext cx="7485028" cy="7440739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4318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F8F3B400-7601-460C-AEB9-5A118FCB9546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5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7" name="Group 416">
              <a:extLst>
                <a:ext uri="{FF2B5EF4-FFF2-40B4-BE49-F238E27FC236}">
                  <a16:creationId xmlns:a16="http://schemas.microsoft.com/office/drawing/2014/main" id="{CF9D19EB-434D-4CE8-B684-D494477C4B4A}"/>
                </a:ext>
              </a:extLst>
            </p:cNvPr>
            <p:cNvGrpSpPr/>
            <p:nvPr/>
          </p:nvGrpSpPr>
          <p:grpSpPr>
            <a:xfrm>
              <a:off x="2337356" y="27642260"/>
              <a:ext cx="7255892" cy="7212957"/>
              <a:chOff x="8451075" y="2889337"/>
              <a:chExt cx="7485029" cy="7440738"/>
            </a:xfrm>
          </p:grpSpPr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C1FA38F1-AC82-456D-BFF4-F17C804DB5D4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669099C3-5B14-402B-90CD-970773CFE510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BA5F5AEB-11CC-45A3-8B2B-B756671C7550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1BFA1D4A-2251-493F-9BD5-5930C0FF8871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8" name="Group 417">
              <a:extLst>
                <a:ext uri="{FF2B5EF4-FFF2-40B4-BE49-F238E27FC236}">
                  <a16:creationId xmlns:a16="http://schemas.microsoft.com/office/drawing/2014/main" id="{6FF816AC-864A-4F89-B94F-B24B88BAA163}"/>
                </a:ext>
              </a:extLst>
            </p:cNvPr>
            <p:cNvGrpSpPr/>
            <p:nvPr/>
          </p:nvGrpSpPr>
          <p:grpSpPr>
            <a:xfrm>
              <a:off x="-5487555" y="16489183"/>
              <a:ext cx="12925268" cy="12848788"/>
              <a:chOff x="8451073" y="2889337"/>
              <a:chExt cx="7485028" cy="7440739"/>
            </a:xfrm>
          </p:grpSpPr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D5CA1E09-4C90-4002-B97D-F70EA69CD9A7}"/>
                  </a:ext>
                </a:extLst>
              </p:cNvPr>
              <p:cNvSpPr/>
              <p:nvPr/>
            </p:nvSpPr>
            <p:spPr>
              <a:xfrm>
                <a:off x="9167494" y="3709750"/>
                <a:ext cx="6057900" cy="6019800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C1DC935E-09A0-4CB9-93DA-74CA415025E0}"/>
                  </a:ext>
                </a:extLst>
              </p:cNvPr>
              <p:cNvSpPr/>
              <p:nvPr/>
            </p:nvSpPr>
            <p:spPr>
              <a:xfrm>
                <a:off x="9075076" y="3848108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89E52D6F-E863-480A-9EE7-E5BDEB8470FE}"/>
                  </a:ext>
                </a:extLst>
              </p:cNvPr>
              <p:cNvSpPr/>
              <p:nvPr/>
            </p:nvSpPr>
            <p:spPr>
              <a:xfrm>
                <a:off x="8451073" y="2889337"/>
                <a:ext cx="7485028" cy="7440739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493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AA2E0BF2-DC55-411D-B0CF-C2D2BE99CDA3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5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9" name="Group 418">
              <a:extLst>
                <a:ext uri="{FF2B5EF4-FFF2-40B4-BE49-F238E27FC236}">
                  <a16:creationId xmlns:a16="http://schemas.microsoft.com/office/drawing/2014/main" id="{A4A504D3-9793-4C52-AE31-E9084F7B6077}"/>
                </a:ext>
              </a:extLst>
            </p:cNvPr>
            <p:cNvGrpSpPr/>
            <p:nvPr/>
          </p:nvGrpSpPr>
          <p:grpSpPr>
            <a:xfrm>
              <a:off x="16676887" y="21059640"/>
              <a:ext cx="6770922" cy="6730857"/>
              <a:chOff x="8451075" y="2889337"/>
              <a:chExt cx="7485029" cy="7440738"/>
            </a:xfrm>
          </p:grpSpPr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3A49FB1D-FE21-4C86-AD1D-8A2C90C0EC24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8DF6F252-D185-4219-838B-E8D4419EEBDA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0F939989-BE70-4F45-AF1A-62ECC509173C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060830FE-BADB-42C9-BA6A-BC8492B08066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0" name="Group 419">
              <a:extLst>
                <a:ext uri="{FF2B5EF4-FFF2-40B4-BE49-F238E27FC236}">
                  <a16:creationId xmlns:a16="http://schemas.microsoft.com/office/drawing/2014/main" id="{AA31F3DA-0775-4C69-8544-A8A331423CE5}"/>
                </a:ext>
              </a:extLst>
            </p:cNvPr>
            <p:cNvGrpSpPr/>
            <p:nvPr/>
          </p:nvGrpSpPr>
          <p:grpSpPr>
            <a:xfrm>
              <a:off x="16823739" y="48350407"/>
              <a:ext cx="9191493" cy="9137106"/>
              <a:chOff x="8451073" y="2889337"/>
              <a:chExt cx="7485028" cy="7440739"/>
            </a:xfrm>
          </p:grpSpPr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E1636E67-0824-4D72-BC81-C75FB120AE89}"/>
                  </a:ext>
                </a:extLst>
              </p:cNvPr>
              <p:cNvSpPr/>
              <p:nvPr/>
            </p:nvSpPr>
            <p:spPr>
              <a:xfrm>
                <a:off x="9167494" y="3709750"/>
                <a:ext cx="6057900" cy="6019800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3CD65B14-600F-4DD8-8E54-22EAACC60A4A}"/>
                  </a:ext>
                </a:extLst>
              </p:cNvPr>
              <p:cNvSpPr/>
              <p:nvPr/>
            </p:nvSpPr>
            <p:spPr>
              <a:xfrm>
                <a:off x="9075076" y="3848108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00D87B5A-8907-46D3-9B51-1989C034F162}"/>
                  </a:ext>
                </a:extLst>
              </p:cNvPr>
              <p:cNvSpPr/>
              <p:nvPr/>
            </p:nvSpPr>
            <p:spPr>
              <a:xfrm>
                <a:off x="8451073" y="2889337"/>
                <a:ext cx="7485028" cy="7440739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4318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3A12D976-8E27-4DC0-81D2-29D14DEA2259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5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1" name="Group 420">
              <a:extLst>
                <a:ext uri="{FF2B5EF4-FFF2-40B4-BE49-F238E27FC236}">
                  <a16:creationId xmlns:a16="http://schemas.microsoft.com/office/drawing/2014/main" id="{ECEAB9B4-E06F-4F50-B9DD-12B5A3D5B575}"/>
                </a:ext>
              </a:extLst>
            </p:cNvPr>
            <p:cNvGrpSpPr/>
            <p:nvPr/>
          </p:nvGrpSpPr>
          <p:grpSpPr>
            <a:xfrm>
              <a:off x="2337356" y="47143073"/>
              <a:ext cx="7255892" cy="7212957"/>
              <a:chOff x="8451075" y="2889337"/>
              <a:chExt cx="7485029" cy="7440738"/>
            </a:xfrm>
          </p:grpSpPr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DB3A2EAC-E40A-4414-B287-2C34708D9FA3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0A6072EF-C907-443F-8192-FC673B1CBE98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20760D7B-95B8-4FC4-AAC9-AAA122E9BF42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3F6D80E2-68A6-4A28-98D0-4C2CE78D1542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A54E0ADB-08B2-4AB6-95B0-EF53BC5FF2F5}"/>
                </a:ext>
              </a:extLst>
            </p:cNvPr>
            <p:cNvGrpSpPr/>
            <p:nvPr/>
          </p:nvGrpSpPr>
          <p:grpSpPr>
            <a:xfrm>
              <a:off x="-5487555" y="35989996"/>
              <a:ext cx="12925268" cy="12848788"/>
              <a:chOff x="8451073" y="2889337"/>
              <a:chExt cx="7485028" cy="7440739"/>
            </a:xfrm>
          </p:grpSpPr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3321EA5C-4B35-4AF9-8CB1-0AC204659A31}"/>
                  </a:ext>
                </a:extLst>
              </p:cNvPr>
              <p:cNvSpPr/>
              <p:nvPr/>
            </p:nvSpPr>
            <p:spPr>
              <a:xfrm>
                <a:off x="9167494" y="3709750"/>
                <a:ext cx="6057900" cy="6019800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5C5EB32E-3B94-4D2D-BCF5-F956715572F4}"/>
                  </a:ext>
                </a:extLst>
              </p:cNvPr>
              <p:cNvSpPr/>
              <p:nvPr/>
            </p:nvSpPr>
            <p:spPr>
              <a:xfrm>
                <a:off x="9075076" y="3848108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03E39664-F7DF-4357-A915-125188010464}"/>
                  </a:ext>
                </a:extLst>
              </p:cNvPr>
              <p:cNvSpPr/>
              <p:nvPr/>
            </p:nvSpPr>
            <p:spPr>
              <a:xfrm>
                <a:off x="8451073" y="2889337"/>
                <a:ext cx="7485028" cy="7440739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493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F07EE7A1-07A0-4692-96CB-398755DFC3F4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5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3" name="Group 422">
              <a:extLst>
                <a:ext uri="{FF2B5EF4-FFF2-40B4-BE49-F238E27FC236}">
                  <a16:creationId xmlns:a16="http://schemas.microsoft.com/office/drawing/2014/main" id="{1C76FF68-44C6-4E2F-B3CA-86BA70C20ED3}"/>
                </a:ext>
              </a:extLst>
            </p:cNvPr>
            <p:cNvGrpSpPr/>
            <p:nvPr/>
          </p:nvGrpSpPr>
          <p:grpSpPr>
            <a:xfrm>
              <a:off x="16676887" y="40560453"/>
              <a:ext cx="6770922" cy="6730857"/>
              <a:chOff x="8451075" y="2889337"/>
              <a:chExt cx="7485029" cy="7440738"/>
            </a:xfrm>
          </p:grpSpPr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BFE424B8-D4E1-4816-A254-08770E8597C0}"/>
                  </a:ext>
                </a:extLst>
              </p:cNvPr>
              <p:cNvSpPr/>
              <p:nvPr/>
            </p:nvSpPr>
            <p:spPr>
              <a:xfrm>
                <a:off x="9167495" y="3709750"/>
                <a:ext cx="6057900" cy="6019801"/>
              </a:xfrm>
              <a:custGeom>
                <a:avLst/>
                <a:gdLst>
                  <a:gd name="connsiteX0" fmla="*/ 6057900 w 6057900"/>
                  <a:gd name="connsiteY0" fmla="*/ 3009900 h 6019800"/>
                  <a:gd name="connsiteX1" fmla="*/ 3028950 w 6057900"/>
                  <a:gd name="connsiteY1" fmla="*/ 6019800 h 6019800"/>
                  <a:gd name="connsiteX2" fmla="*/ 0 w 6057900"/>
                  <a:gd name="connsiteY2" fmla="*/ 3009900 h 6019800"/>
                  <a:gd name="connsiteX3" fmla="*/ 3028950 w 6057900"/>
                  <a:gd name="connsiteY3" fmla="*/ 0 h 6019800"/>
                  <a:gd name="connsiteX4" fmla="*/ 6057900 w 6057900"/>
                  <a:gd name="connsiteY4" fmla="*/ 3009900 h 601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7900" h="6019800">
                    <a:moveTo>
                      <a:pt x="6057900" y="3009900"/>
                    </a:moveTo>
                    <a:cubicBezTo>
                      <a:pt x="6057900" y="4672222"/>
                      <a:pt x="4701793" y="6019800"/>
                      <a:pt x="3028950" y="6019800"/>
                    </a:cubicBezTo>
                    <a:cubicBezTo>
                      <a:pt x="1356107" y="6019800"/>
                      <a:pt x="0" y="4672222"/>
                      <a:pt x="0" y="3009900"/>
                    </a:cubicBezTo>
                    <a:cubicBezTo>
                      <a:pt x="0" y="1347578"/>
                      <a:pt x="1356107" y="0"/>
                      <a:pt x="3028950" y="0"/>
                    </a:cubicBezTo>
                    <a:cubicBezTo>
                      <a:pt x="4701793" y="0"/>
                      <a:pt x="6057900" y="1347578"/>
                      <a:pt x="6057900" y="3009900"/>
                    </a:cubicBezTo>
                    <a:close/>
                  </a:path>
                </a:pathLst>
              </a:custGeom>
              <a:solidFill>
                <a:srgbClr val="EFF9FB"/>
              </a:solidFill>
              <a:ln w="9525" cap="flat">
                <a:noFill/>
                <a:prstDash val="solid"/>
                <a:miter/>
              </a:ln>
              <a:effectLst>
                <a:softEdge rad="4572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D71A138B-7F9D-4F44-8C02-6623087C400F}"/>
                  </a:ext>
                </a:extLst>
              </p:cNvPr>
              <p:cNvSpPr/>
              <p:nvPr/>
            </p:nvSpPr>
            <p:spPr>
              <a:xfrm>
                <a:off x="9075077" y="3848107"/>
                <a:ext cx="6237023" cy="6204984"/>
              </a:xfrm>
              <a:custGeom>
                <a:avLst/>
                <a:gdLst>
                  <a:gd name="connsiteX0" fmla="*/ 5568315 w 5562600"/>
                  <a:gd name="connsiteY0" fmla="*/ 2767013 h 5534025"/>
                  <a:gd name="connsiteX1" fmla="*/ 2784158 w 5562600"/>
                  <a:gd name="connsiteY1" fmla="*/ 5534025 h 5534025"/>
                  <a:gd name="connsiteX2" fmla="*/ 0 w 5562600"/>
                  <a:gd name="connsiteY2" fmla="*/ 2767013 h 5534025"/>
                  <a:gd name="connsiteX3" fmla="*/ 2784158 w 5562600"/>
                  <a:gd name="connsiteY3" fmla="*/ 0 h 5534025"/>
                  <a:gd name="connsiteX4" fmla="*/ 5568315 w 5562600"/>
                  <a:gd name="connsiteY4" fmla="*/ 2767013 h 553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600" h="5534025">
                    <a:moveTo>
                      <a:pt x="5568315" y="2767013"/>
                    </a:moveTo>
                    <a:cubicBezTo>
                      <a:pt x="5568315" y="4295192"/>
                      <a:pt x="4321805" y="5534025"/>
                      <a:pt x="2784158" y="5534025"/>
                    </a:cubicBezTo>
                    <a:cubicBezTo>
                      <a:pt x="1246510" y="5534025"/>
                      <a:pt x="0" y="4295192"/>
                      <a:pt x="0" y="2767013"/>
                    </a:cubicBezTo>
                    <a:cubicBezTo>
                      <a:pt x="0" y="1238834"/>
                      <a:pt x="1246510" y="0"/>
                      <a:pt x="2784158" y="0"/>
                    </a:cubicBezTo>
                    <a:cubicBezTo>
                      <a:pt x="4321805" y="0"/>
                      <a:pt x="5568315" y="1238834"/>
                      <a:pt x="5568315" y="2767013"/>
                    </a:cubicBezTo>
                    <a:close/>
                  </a:path>
                </a:pathLst>
              </a:custGeom>
              <a:gradFill flip="none" rotWithShape="1">
                <a:gsLst>
                  <a:gs pos="43000">
                    <a:srgbClr val="EFF9FB"/>
                  </a:gs>
                  <a:gs pos="0">
                    <a:srgbClr val="FBDBEA"/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softEdge rad="381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84CEA6A4-CCDE-4231-A283-EB07BDC0EBFC}"/>
                  </a:ext>
                </a:extLst>
              </p:cNvPr>
              <p:cNvSpPr/>
              <p:nvPr/>
            </p:nvSpPr>
            <p:spPr>
              <a:xfrm>
                <a:off x="8451075" y="2889337"/>
                <a:ext cx="7485029" cy="7440738"/>
              </a:xfrm>
              <a:custGeom>
                <a:avLst/>
                <a:gdLst>
                  <a:gd name="connsiteX0" fmla="*/ 4831080 w 4829175"/>
                  <a:gd name="connsiteY0" fmla="*/ 2400300 h 4800600"/>
                  <a:gd name="connsiteX1" fmla="*/ 2415540 w 4829175"/>
                  <a:gd name="connsiteY1" fmla="*/ 4800600 h 4800600"/>
                  <a:gd name="connsiteX2" fmla="*/ 0 w 4829175"/>
                  <a:gd name="connsiteY2" fmla="*/ 2400300 h 4800600"/>
                  <a:gd name="connsiteX3" fmla="*/ 2415540 w 4829175"/>
                  <a:gd name="connsiteY3" fmla="*/ 0 h 4800600"/>
                  <a:gd name="connsiteX4" fmla="*/ 4831080 w 4829175"/>
                  <a:gd name="connsiteY4" fmla="*/ 24003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9175" h="4800600">
                    <a:moveTo>
                      <a:pt x="4831080" y="2400300"/>
                    </a:moveTo>
                    <a:cubicBezTo>
                      <a:pt x="4831080" y="3725949"/>
                      <a:pt x="3749606" y="4800600"/>
                      <a:pt x="2415540" y="4800600"/>
                    </a:cubicBezTo>
                    <a:cubicBezTo>
                      <a:pt x="1081474" y="4800600"/>
                      <a:pt x="0" y="3725949"/>
                      <a:pt x="0" y="2400300"/>
                    </a:cubicBezTo>
                    <a:cubicBezTo>
                      <a:pt x="0" y="1074651"/>
                      <a:pt x="1081474" y="0"/>
                      <a:pt x="2415540" y="0"/>
                    </a:cubicBezTo>
                    <a:cubicBezTo>
                      <a:pt x="3749606" y="0"/>
                      <a:pt x="4831080" y="1074651"/>
                      <a:pt x="4831080" y="240030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FF9FB"/>
                  </a:gs>
                  <a:gs pos="0">
                    <a:srgbClr val="B0A9DB"/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7747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EBF4F1C9-5920-4EC5-A4B4-C5DCCE93FD95}"/>
                  </a:ext>
                </a:extLst>
              </p:cNvPr>
              <p:cNvSpPr/>
              <p:nvPr/>
            </p:nvSpPr>
            <p:spPr>
              <a:xfrm>
                <a:off x="9663795" y="3421389"/>
                <a:ext cx="5059585" cy="5036536"/>
              </a:xfrm>
              <a:custGeom>
                <a:avLst/>
                <a:gdLst>
                  <a:gd name="connsiteX0" fmla="*/ 4189095 w 4181475"/>
                  <a:gd name="connsiteY0" fmla="*/ 2081213 h 4162425"/>
                  <a:gd name="connsiteX1" fmla="*/ 2094548 w 4181475"/>
                  <a:gd name="connsiteY1" fmla="*/ 4162425 h 4162425"/>
                  <a:gd name="connsiteX2" fmla="*/ 0 w 4181475"/>
                  <a:gd name="connsiteY2" fmla="*/ 2081213 h 4162425"/>
                  <a:gd name="connsiteX3" fmla="*/ 2094548 w 4181475"/>
                  <a:gd name="connsiteY3" fmla="*/ 0 h 4162425"/>
                  <a:gd name="connsiteX4" fmla="*/ 4189095 w 4181475"/>
                  <a:gd name="connsiteY4" fmla="*/ 2081213 h 416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5" h="4162425">
                    <a:moveTo>
                      <a:pt x="4189095" y="2081213"/>
                    </a:moveTo>
                    <a:cubicBezTo>
                      <a:pt x="4189095" y="3230635"/>
                      <a:pt x="3251335" y="4162425"/>
                      <a:pt x="2094548" y="4162425"/>
                    </a:cubicBezTo>
                    <a:cubicBezTo>
                      <a:pt x="937761" y="4162425"/>
                      <a:pt x="0" y="3230635"/>
                      <a:pt x="0" y="2081213"/>
                    </a:cubicBezTo>
                    <a:cubicBezTo>
                      <a:pt x="0" y="931791"/>
                      <a:pt x="937761" y="0"/>
                      <a:pt x="2094548" y="0"/>
                    </a:cubicBezTo>
                    <a:cubicBezTo>
                      <a:pt x="3251335" y="0"/>
                      <a:pt x="4189095" y="931791"/>
                      <a:pt x="4189095" y="2081213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66000"/>
                    </a:srgbClr>
                  </a:gs>
                  <a:gs pos="0">
                    <a:srgbClr val="B0A9DB">
                      <a:alpha val="0"/>
                    </a:srgbClr>
                  </a:gs>
                </a:gsLst>
                <a:lin ang="16200000" scaled="1"/>
              </a:gradFill>
              <a:ln w="9525" cap="flat">
                <a:noFill/>
                <a:prstDash val="solid"/>
                <a:miter/>
              </a:ln>
              <a:effectLst>
                <a:softEdge rad="508000"/>
              </a:effectLst>
            </p:spPr>
            <p:txBody>
  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1142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" b="0" i="0" u="none" strike="noStrike" kern="120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46A1C9CC-3422-442C-A621-2F3130D8EFDB}"/>
              </a:ext>
            </a:extLst>
          </p:cNvPr>
          <p:cNvGrpSpPr/>
          <p:nvPr/>
        </p:nvGrpSpPr>
        <p:grpSpPr>
          <a:xfrm>
            <a:off x="4004767" y="6971134"/>
            <a:ext cx="4182467" cy="4411537"/>
            <a:chOff x="8736553" y="3611344"/>
            <a:chExt cx="6914068" cy="7292746"/>
          </a:xfrm>
        </p:grpSpPr>
        <p:sp>
          <p:nvSpPr>
            <p:cNvPr id="473" name="One">
              <a:extLst>
                <a:ext uri="{FF2B5EF4-FFF2-40B4-BE49-F238E27FC236}">
                  <a16:creationId xmlns:a16="http://schemas.microsoft.com/office/drawing/2014/main" id="{15AED9F3-2022-4B7E-B4BF-A44AB21E0E6B}"/>
                </a:ext>
              </a:extLst>
            </p:cNvPr>
            <p:cNvSpPr/>
            <p:nvPr/>
          </p:nvSpPr>
          <p:spPr>
            <a:xfrm>
              <a:off x="9395686" y="3903128"/>
              <a:ext cx="5595802" cy="5560608"/>
            </a:xfrm>
            <a:custGeom>
              <a:avLst/>
              <a:gdLst>
                <a:gd name="connsiteX0" fmla="*/ 6057900 w 6057900"/>
                <a:gd name="connsiteY0" fmla="*/ 3009900 h 6019800"/>
                <a:gd name="connsiteX1" fmla="*/ 3028950 w 6057900"/>
                <a:gd name="connsiteY1" fmla="*/ 6019800 h 6019800"/>
                <a:gd name="connsiteX2" fmla="*/ 0 w 6057900"/>
                <a:gd name="connsiteY2" fmla="*/ 3009900 h 6019800"/>
                <a:gd name="connsiteX3" fmla="*/ 3028950 w 6057900"/>
                <a:gd name="connsiteY3" fmla="*/ 0 h 6019800"/>
                <a:gd name="connsiteX4" fmla="*/ 6057900 w 6057900"/>
                <a:gd name="connsiteY4" fmla="*/ 3009900 h 601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6019800">
                  <a:moveTo>
                    <a:pt x="6057900" y="3009900"/>
                  </a:moveTo>
                  <a:cubicBezTo>
                    <a:pt x="6057900" y="4672222"/>
                    <a:pt x="4701793" y="6019800"/>
                    <a:pt x="3028950" y="6019800"/>
                  </a:cubicBezTo>
                  <a:cubicBezTo>
                    <a:pt x="1356107" y="6019800"/>
                    <a:pt x="0" y="4672222"/>
                    <a:pt x="0" y="3009900"/>
                  </a:cubicBezTo>
                  <a:cubicBezTo>
                    <a:pt x="0" y="1347578"/>
                    <a:pt x="1356107" y="0"/>
                    <a:pt x="3028950" y="0"/>
                  </a:cubicBezTo>
                  <a:cubicBezTo>
                    <a:pt x="4701793" y="0"/>
                    <a:pt x="6057900" y="1347578"/>
                    <a:pt x="6057900" y="300990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4" name="Two">
              <a:extLst>
                <a:ext uri="{FF2B5EF4-FFF2-40B4-BE49-F238E27FC236}">
                  <a16:creationId xmlns:a16="http://schemas.microsoft.com/office/drawing/2014/main" id="{7C9C74A2-AA1A-4C3C-AC98-EE59C5C8EAD5}"/>
                </a:ext>
              </a:extLst>
            </p:cNvPr>
            <p:cNvSpPr/>
            <p:nvPr/>
          </p:nvSpPr>
          <p:spPr>
            <a:xfrm>
              <a:off x="9312957" y="4030932"/>
              <a:ext cx="5761261" cy="5731667"/>
            </a:xfrm>
            <a:custGeom>
              <a:avLst/>
              <a:gdLst>
                <a:gd name="connsiteX0" fmla="*/ 5568315 w 5562600"/>
                <a:gd name="connsiteY0" fmla="*/ 2767013 h 5534025"/>
                <a:gd name="connsiteX1" fmla="*/ 2784158 w 5562600"/>
                <a:gd name="connsiteY1" fmla="*/ 5534025 h 5534025"/>
                <a:gd name="connsiteX2" fmla="*/ 0 w 5562600"/>
                <a:gd name="connsiteY2" fmla="*/ 2767013 h 5534025"/>
                <a:gd name="connsiteX3" fmla="*/ 2784158 w 5562600"/>
                <a:gd name="connsiteY3" fmla="*/ 0 h 5534025"/>
                <a:gd name="connsiteX4" fmla="*/ 5568315 w 5562600"/>
                <a:gd name="connsiteY4" fmla="*/ 2767013 h 553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2600" h="5534025">
                  <a:moveTo>
                    <a:pt x="5568315" y="2767013"/>
                  </a:moveTo>
                  <a:cubicBezTo>
                    <a:pt x="5568315" y="4295192"/>
                    <a:pt x="4321805" y="5534025"/>
                    <a:pt x="2784158" y="5534025"/>
                  </a:cubicBezTo>
                  <a:cubicBezTo>
                    <a:pt x="1246510" y="5534025"/>
                    <a:pt x="0" y="4295192"/>
                    <a:pt x="0" y="2767013"/>
                  </a:cubicBezTo>
                  <a:cubicBezTo>
                    <a:pt x="0" y="1238834"/>
                    <a:pt x="1246510" y="0"/>
                    <a:pt x="2784158" y="0"/>
                  </a:cubicBezTo>
                  <a:cubicBezTo>
                    <a:pt x="4321805" y="0"/>
                    <a:pt x="5568315" y="1238834"/>
                    <a:pt x="5568315" y="2767013"/>
                  </a:cubicBezTo>
                  <a:close/>
                </a:path>
              </a:pathLst>
            </a:custGeom>
            <a:gradFill flip="none" rotWithShape="1">
              <a:gsLst>
                <a:gs pos="43000">
                  <a:schemeClr val="accent5">
                    <a:lumMod val="75000"/>
                  </a:schemeClr>
                </a:gs>
                <a:gs pos="0">
                  <a:schemeClr val="accent5"/>
                </a:gs>
              </a:gsLst>
              <a:lin ang="16200000" scaled="1"/>
              <a:tileRect/>
            </a:gradFill>
            <a:ln w="9525" cap="flat">
              <a:noFill/>
              <a:prstDash val="solid"/>
              <a:miter/>
            </a:ln>
            <a:effectLst>
              <a:softEdge rad="381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5" name="Three">
              <a:extLst>
                <a:ext uri="{FF2B5EF4-FFF2-40B4-BE49-F238E27FC236}">
                  <a16:creationId xmlns:a16="http://schemas.microsoft.com/office/drawing/2014/main" id="{BE051A6F-FE11-4B1F-9FB5-E4BCB2C86164}"/>
                </a:ext>
              </a:extLst>
            </p:cNvPr>
            <p:cNvSpPr/>
            <p:nvPr/>
          </p:nvSpPr>
          <p:spPr>
            <a:xfrm>
              <a:off x="8736553" y="4030932"/>
              <a:ext cx="6914068" cy="6873158"/>
            </a:xfrm>
            <a:custGeom>
              <a:avLst/>
              <a:gdLst>
                <a:gd name="connsiteX0" fmla="*/ 4831080 w 4829175"/>
                <a:gd name="connsiteY0" fmla="*/ 2400300 h 4800600"/>
                <a:gd name="connsiteX1" fmla="*/ 2415540 w 4829175"/>
                <a:gd name="connsiteY1" fmla="*/ 4800600 h 4800600"/>
                <a:gd name="connsiteX2" fmla="*/ 0 w 4829175"/>
                <a:gd name="connsiteY2" fmla="*/ 2400300 h 4800600"/>
                <a:gd name="connsiteX3" fmla="*/ 2415540 w 4829175"/>
                <a:gd name="connsiteY3" fmla="*/ 0 h 4800600"/>
                <a:gd name="connsiteX4" fmla="*/ 4831080 w 4829175"/>
                <a:gd name="connsiteY4" fmla="*/ 2400300 h 48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9175" h="4800600">
                  <a:moveTo>
                    <a:pt x="4831080" y="2400300"/>
                  </a:moveTo>
                  <a:cubicBezTo>
                    <a:pt x="4831080" y="3725949"/>
                    <a:pt x="3749606" y="4800600"/>
                    <a:pt x="2415540" y="4800600"/>
                  </a:cubicBezTo>
                  <a:cubicBezTo>
                    <a:pt x="1081474" y="4800600"/>
                    <a:pt x="0" y="3725949"/>
                    <a:pt x="0" y="2400300"/>
                  </a:cubicBezTo>
                  <a:cubicBezTo>
                    <a:pt x="0" y="1074651"/>
                    <a:pt x="1081474" y="0"/>
                    <a:pt x="2415540" y="0"/>
                  </a:cubicBezTo>
                  <a:cubicBezTo>
                    <a:pt x="3749606" y="0"/>
                    <a:pt x="4831080" y="1074651"/>
                    <a:pt x="4831080" y="2400300"/>
                  </a:cubicBezTo>
                  <a:close/>
                </a:path>
              </a:pathLst>
            </a:custGeom>
            <a:gradFill>
              <a:gsLst>
                <a:gs pos="84000">
                  <a:schemeClr val="accent5">
                    <a:lumMod val="75000"/>
                  </a:schemeClr>
                </a:gs>
                <a:gs pos="19000">
                  <a:schemeClr val="accent5">
                    <a:lumMod val="50000"/>
                  </a:schemeClr>
                </a:gs>
              </a:gsLst>
              <a:lin ang="16200000" scaled="1"/>
            </a:gradFill>
            <a:ln w="9525" cap="flat">
              <a:noFill/>
              <a:prstDash val="solid"/>
              <a:miter/>
            </a:ln>
            <a:effectLst>
              <a:softEdge rad="1270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6" name="Four">
              <a:extLst>
                <a:ext uri="{FF2B5EF4-FFF2-40B4-BE49-F238E27FC236}">
                  <a16:creationId xmlns:a16="http://schemas.microsoft.com/office/drawing/2014/main" id="{29C21A1E-AA63-4C18-ACB6-7CF46B71EA98}"/>
                </a:ext>
              </a:extLst>
            </p:cNvPr>
            <p:cNvSpPr/>
            <p:nvPr/>
          </p:nvSpPr>
          <p:spPr>
            <a:xfrm>
              <a:off x="9856768" y="3611344"/>
              <a:ext cx="4673638" cy="4652347"/>
            </a:xfrm>
            <a:custGeom>
              <a:avLst/>
              <a:gdLst>
                <a:gd name="connsiteX0" fmla="*/ 4189095 w 4181475"/>
                <a:gd name="connsiteY0" fmla="*/ 2081213 h 4162425"/>
                <a:gd name="connsiteX1" fmla="*/ 2094548 w 4181475"/>
                <a:gd name="connsiteY1" fmla="*/ 4162425 h 4162425"/>
                <a:gd name="connsiteX2" fmla="*/ 0 w 4181475"/>
                <a:gd name="connsiteY2" fmla="*/ 2081213 h 4162425"/>
                <a:gd name="connsiteX3" fmla="*/ 2094548 w 4181475"/>
                <a:gd name="connsiteY3" fmla="*/ 0 h 4162425"/>
                <a:gd name="connsiteX4" fmla="*/ 4189095 w 4181475"/>
                <a:gd name="connsiteY4" fmla="*/ 2081213 h 416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1475" h="4162425">
                  <a:moveTo>
                    <a:pt x="4189095" y="2081213"/>
                  </a:moveTo>
                  <a:cubicBezTo>
                    <a:pt x="4189095" y="3230635"/>
                    <a:pt x="3251335" y="4162425"/>
                    <a:pt x="2094548" y="4162425"/>
                  </a:cubicBezTo>
                  <a:cubicBezTo>
                    <a:pt x="937761" y="4162425"/>
                    <a:pt x="0" y="3230635"/>
                    <a:pt x="0" y="2081213"/>
                  </a:cubicBezTo>
                  <a:cubicBezTo>
                    <a:pt x="0" y="931791"/>
                    <a:pt x="937761" y="0"/>
                    <a:pt x="2094548" y="0"/>
                  </a:cubicBezTo>
                  <a:cubicBezTo>
                    <a:pt x="3251335" y="0"/>
                    <a:pt x="4189095" y="931791"/>
                    <a:pt x="4189095" y="2081213"/>
                  </a:cubicBezTo>
                  <a:close/>
                </a:path>
              </a:pathLst>
            </a:custGeom>
            <a:gradFill>
              <a:gsLst>
                <a:gs pos="100000">
                  <a:schemeClr val="accent5">
                    <a:lumMod val="60000"/>
                    <a:lumOff val="40000"/>
                  </a:schemeClr>
                </a:gs>
                <a:gs pos="9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6200000" scaled="1"/>
            </a:gradFill>
            <a:ln w="9525" cap="flat">
              <a:noFill/>
              <a:prstDash val="solid"/>
              <a:miter/>
            </a:ln>
            <a:effectLst>
              <a:softEdge rad="508000"/>
            </a:effectLst>
          </p:spPr>
          <p:txBody>
            <a:bodyPr rot="0" spcFirstLastPara="0" vertOverflow="overflow" horzOverflow="overflow" vert="horz" wrap="square" lIns="22854" tIns="11427" rIns="22854" bIns="1142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7" name="TextBox 476">
            <a:extLst>
              <a:ext uri="{FF2B5EF4-FFF2-40B4-BE49-F238E27FC236}">
                <a16:creationId xmlns:a16="http://schemas.microsoft.com/office/drawing/2014/main" id="{92A4B8DD-832F-404A-9496-051B4F49E241}"/>
              </a:ext>
            </a:extLst>
          </p:cNvPr>
          <p:cNvSpPr txBox="1"/>
          <p:nvPr/>
        </p:nvSpPr>
        <p:spPr>
          <a:xfrm>
            <a:off x="4981496" y="8561736"/>
            <a:ext cx="22290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Finish Process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Donec ornare rutrum neque sit amet pellentesque. Nulla eget dictum tortor. </a:t>
            </a:r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id="{58899213-B9E2-4A1D-AB39-72FF74CB47CE}"/>
              </a:ext>
            </a:extLst>
          </p:cNvPr>
          <p:cNvSpPr txBox="1"/>
          <p:nvPr/>
        </p:nvSpPr>
        <p:spPr>
          <a:xfrm>
            <a:off x="5485897" y="7461777"/>
            <a:ext cx="1220206" cy="115403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05</a:t>
            </a:r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B0627198-A3B1-44AC-9FE7-D62AD4A9E084}"/>
              </a:ext>
            </a:extLst>
          </p:cNvPr>
          <p:cNvSpPr/>
          <p:nvPr/>
        </p:nvSpPr>
        <p:spPr>
          <a:xfrm>
            <a:off x="5577566" y="9155574"/>
            <a:ext cx="1069525" cy="115403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signball-Documents-02" pitchFamily="2" charset="0"/>
                <a:ea typeface="Open Sans" panose="020B0606030504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41206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Неформальная тема">
      <a:dk1>
        <a:srgbClr val="FFC615"/>
      </a:dk1>
      <a:lt1>
        <a:srgbClr val="FFFFFF"/>
      </a:lt1>
      <a:dk2>
        <a:srgbClr val="513D85"/>
      </a:dk2>
      <a:lt2>
        <a:srgbClr val="C7BEFF"/>
      </a:lt2>
      <a:accent1>
        <a:srgbClr val="8474FF"/>
      </a:accent1>
      <a:accent2>
        <a:srgbClr val="ED7D31"/>
      </a:accent2>
      <a:accent3>
        <a:srgbClr val="FF423F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Официальная тема">
      <a:majorFont>
        <a:latin typeface="Proxima Nova Bl"/>
        <a:ea typeface=""/>
        <a:cs typeface=""/>
      </a:majorFont>
      <a:minorFont>
        <a:latin typeface="Proxima Nova L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Nova">
      <a:dk1>
        <a:srgbClr val="172144"/>
      </a:dk1>
      <a:lt1>
        <a:srgbClr val="FFFFFF"/>
      </a:lt1>
      <a:dk2>
        <a:srgbClr val="D4F579"/>
      </a:dk2>
      <a:lt2>
        <a:srgbClr val="40D492"/>
      </a:lt2>
      <a:accent1>
        <a:srgbClr val="3BC8F1"/>
      </a:accent1>
      <a:accent2>
        <a:srgbClr val="6070FF"/>
      </a:accent2>
      <a:accent3>
        <a:srgbClr val="FA3585"/>
      </a:accent3>
      <a:accent4>
        <a:srgbClr val="E9474E"/>
      </a:accent4>
      <a:accent5>
        <a:srgbClr val="F7C83B"/>
      </a:accent5>
      <a:accent6>
        <a:srgbClr val="FF8E38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Nova">
      <a:dk1>
        <a:srgbClr val="172144"/>
      </a:dk1>
      <a:lt1>
        <a:srgbClr val="FFFFFF"/>
      </a:lt1>
      <a:dk2>
        <a:srgbClr val="D4F579"/>
      </a:dk2>
      <a:lt2>
        <a:srgbClr val="40D492"/>
      </a:lt2>
      <a:accent1>
        <a:srgbClr val="3BC8F1"/>
      </a:accent1>
      <a:accent2>
        <a:srgbClr val="6070FF"/>
      </a:accent2>
      <a:accent3>
        <a:srgbClr val="FA3585"/>
      </a:accent3>
      <a:accent4>
        <a:srgbClr val="E9474E"/>
      </a:accent4>
      <a:accent5>
        <a:srgbClr val="F7C83B"/>
      </a:accent5>
      <a:accent6>
        <a:srgbClr val="FF8E38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Words>509</Words>
  <Application>Microsoft Office PowerPoint</Application>
  <PresentationFormat>Широкоэкранный</PresentationFormat>
  <Paragraphs>144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Designball-Charts-01</vt:lpstr>
      <vt:lpstr>Designball-Documents-02</vt:lpstr>
      <vt:lpstr>Designball-Electronic-Device-01</vt:lpstr>
      <vt:lpstr>Designball-Social-01</vt:lpstr>
      <vt:lpstr>Designball-Users-01</vt:lpstr>
      <vt:lpstr>Open Sans Extrabold</vt:lpstr>
      <vt:lpstr>Open Sans Extrabold</vt:lpstr>
      <vt:lpstr>Proxima Nova</vt:lpstr>
      <vt:lpstr>Proxima Nova Bl</vt:lpstr>
      <vt:lpstr>Proxima Nova Lt</vt:lpstr>
      <vt:lpstr>Proxima Nova Rg</vt:lpstr>
      <vt:lpstr>Office Theme</vt:lpstr>
      <vt:lpstr>Тема Office</vt:lpstr>
      <vt:lpstr>6_Office Theme</vt:lpstr>
      <vt:lpstr>5_Office Theme</vt:lpstr>
      <vt:lpstr>2_Тема Office</vt:lpstr>
      <vt:lpstr>1_Тема Office</vt:lpstr>
      <vt:lpstr>Презентация PowerPoint</vt:lpstr>
      <vt:lpstr>ЦЕЛИ И ЗАДАЧИ ЗАНЯТИЯ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coppnso1 copp</dc:creator>
  <cp:lastModifiedBy>VideoDoska</cp:lastModifiedBy>
  <cp:revision>18</cp:revision>
  <dcterms:created xsi:type="dcterms:W3CDTF">2023-06-21T05:26:23Z</dcterms:created>
  <dcterms:modified xsi:type="dcterms:W3CDTF">2024-02-06T06:14:00Z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2023-06-21T00:00:00Z</vt:filetime>
  </property>
</Properties>
</file>