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96" d="100"/>
          <a:sy n="96" d="100"/>
        </p:scale>
        <p:origin x="86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BE800-BB27-4AB4-A8BA-9943971B5EF0}" type="datetimeFigureOut">
              <a:rPr lang="ru-RU" smtClean="0"/>
              <a:t>17.03.2026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87F91-A713-4B2C-A8C1-2AE4FA6196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4615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BE800-BB27-4AB4-A8BA-9943971B5EF0}" type="datetimeFigureOut">
              <a:rPr lang="ru-RU" smtClean="0"/>
              <a:t>17.03.2026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87F91-A713-4B2C-A8C1-2AE4FA6196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9662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BE800-BB27-4AB4-A8BA-9943971B5EF0}" type="datetimeFigureOut">
              <a:rPr lang="ru-RU" smtClean="0"/>
              <a:t>17.03.2026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87F91-A713-4B2C-A8C1-2AE4FA6196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8257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BE800-BB27-4AB4-A8BA-9943971B5EF0}" type="datetimeFigureOut">
              <a:rPr lang="ru-RU" smtClean="0"/>
              <a:t>17.03.2026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87F91-A713-4B2C-A8C1-2AE4FA6196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7090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BE800-BB27-4AB4-A8BA-9943971B5EF0}" type="datetimeFigureOut">
              <a:rPr lang="ru-RU" smtClean="0"/>
              <a:t>17.03.2026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87F91-A713-4B2C-A8C1-2AE4FA6196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535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BE800-BB27-4AB4-A8BA-9943971B5EF0}" type="datetimeFigureOut">
              <a:rPr lang="ru-RU" smtClean="0"/>
              <a:t>17.03.2026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87F91-A713-4B2C-A8C1-2AE4FA6196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1295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BE800-BB27-4AB4-A8BA-9943971B5EF0}" type="datetimeFigureOut">
              <a:rPr lang="ru-RU" smtClean="0"/>
              <a:t>17.03.2026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87F91-A713-4B2C-A8C1-2AE4FA6196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06547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BE800-BB27-4AB4-A8BA-9943971B5EF0}" type="datetimeFigureOut">
              <a:rPr lang="ru-RU" smtClean="0"/>
              <a:t>17.03.2026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87F91-A713-4B2C-A8C1-2AE4FA6196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1900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BE800-BB27-4AB4-A8BA-9943971B5EF0}" type="datetimeFigureOut">
              <a:rPr lang="ru-RU" smtClean="0"/>
              <a:t>17.03.2026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87F91-A713-4B2C-A8C1-2AE4FA6196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0594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BE800-BB27-4AB4-A8BA-9943971B5EF0}" type="datetimeFigureOut">
              <a:rPr lang="ru-RU" smtClean="0"/>
              <a:t>17.03.2026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87F91-A713-4B2C-A8C1-2AE4FA6196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0993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BE800-BB27-4AB4-A8BA-9943971B5EF0}" type="datetimeFigureOut">
              <a:rPr lang="ru-RU" smtClean="0"/>
              <a:t>17.03.2026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87F91-A713-4B2C-A8C1-2AE4FA6196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9035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BE800-BB27-4AB4-A8BA-9943971B5EF0}" type="datetimeFigureOut">
              <a:rPr lang="ru-RU" smtClean="0"/>
              <a:t>17.03.2026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687F91-A713-4B2C-A8C1-2AE4FA6196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826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594" y="1"/>
            <a:ext cx="6605751" cy="44038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6110" y="1471449"/>
            <a:ext cx="5475890" cy="547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2983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35723" y="4844957"/>
            <a:ext cx="641131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Она приходит с ласкою</a:t>
            </a:r>
          </a:p>
          <a:p>
            <a:r>
              <a:rPr lang="ru-RU" sz="2800" dirty="0" smtClean="0"/>
              <a:t>И со своею </a:t>
            </a:r>
            <a:r>
              <a:rPr lang="ru-RU" sz="2800" dirty="0" err="1" smtClean="0"/>
              <a:t>сказкою</a:t>
            </a:r>
            <a:r>
              <a:rPr lang="ru-RU" sz="2800" dirty="0" smtClean="0"/>
              <a:t>.</a:t>
            </a:r>
          </a:p>
          <a:p>
            <a:r>
              <a:rPr lang="ru-RU" sz="2800" dirty="0" smtClean="0"/>
              <a:t>Волшебной палочкой взмахнет,</a:t>
            </a:r>
          </a:p>
          <a:p>
            <a:r>
              <a:rPr lang="ru-RU" sz="2800" dirty="0" smtClean="0"/>
              <a:t>В лесу подснежник расцветет.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187" y="149461"/>
            <a:ext cx="4695496" cy="46954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7007" y="1737508"/>
            <a:ext cx="6790854" cy="387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6838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0282" y="5214684"/>
            <a:ext cx="6852745" cy="13122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Наш край особенный!</a:t>
            </a:r>
          </a:p>
          <a:p>
            <a:r>
              <a:rPr lang="ru-RU" sz="2000" dirty="0" smtClean="0"/>
              <a:t>Весна здесь наступает не сразу.</a:t>
            </a:r>
          </a:p>
          <a:p>
            <a:r>
              <a:rPr lang="ru-RU" sz="2000" dirty="0" smtClean="0"/>
              <a:t>Снег долго лежит в горах и в лесу.</a:t>
            </a:r>
          </a:p>
          <a:p>
            <a:r>
              <a:rPr lang="ru-RU" sz="2000" dirty="0" smtClean="0"/>
              <a:t>Но главный признак весны мы уже видим каждый день.</a:t>
            </a:r>
            <a:endParaRPr lang="ru-RU" sz="2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7565" y="1429407"/>
            <a:ext cx="5223641" cy="52236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282" y="182125"/>
            <a:ext cx="6511159" cy="461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5629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46842" y="570189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Солнце!</a:t>
            </a:r>
          </a:p>
          <a:p>
            <a:r>
              <a:rPr lang="ru-RU" dirty="0" smtClean="0"/>
              <a:t>Оно </a:t>
            </a:r>
            <a:r>
              <a:rPr lang="ru-RU" dirty="0" err="1" smtClean="0"/>
              <a:t>светитярче</a:t>
            </a:r>
            <a:r>
              <a:rPr lang="ru-RU" dirty="0" smtClean="0"/>
              <a:t> и начинает пригревать.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421" y="199697"/>
            <a:ext cx="4719145" cy="47191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1842" y="893379"/>
            <a:ext cx="5833241" cy="5833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8260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561525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 Какое небо?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Какое солнце?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Снег везде растаял?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 Что появляется на земле?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r="49529" b="7441"/>
          <a:stretch/>
        </p:blipFill>
        <p:spPr>
          <a:xfrm>
            <a:off x="133930" y="123577"/>
            <a:ext cx="4910916" cy="455179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0888" y="2939732"/>
            <a:ext cx="7151112" cy="347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1758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274" y="5289158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0" i="0" dirty="0" smtClean="0">
                <a:effectLst/>
                <a:latin typeface="-apple-system"/>
              </a:rPr>
              <a:t>Небо (голубое, чистое)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0" i="0" dirty="0" smtClean="0">
                <a:effectLst/>
                <a:latin typeface="-apple-system"/>
              </a:rPr>
              <a:t>Солнце (желтое, лучистое, яркое)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0" i="0" dirty="0" smtClean="0">
                <a:effectLst/>
                <a:latin typeface="-apple-system"/>
              </a:rPr>
              <a:t>Горы, скалы, сопки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0" i="0" dirty="0" smtClean="0">
                <a:effectLst/>
                <a:latin typeface="-apple-system"/>
              </a:rPr>
              <a:t>Снег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0" i="0" dirty="0" smtClean="0">
                <a:effectLst/>
                <a:latin typeface="-apple-system"/>
              </a:rPr>
              <a:t>Проталины (земля, которая видна из-под снега)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596" y="72122"/>
            <a:ext cx="4744378" cy="302493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6673" y="215564"/>
            <a:ext cx="4796590" cy="27380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4785" y="3105546"/>
            <a:ext cx="3403284" cy="34032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2151" y="1841560"/>
            <a:ext cx="3351840" cy="492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5016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831" y="310101"/>
            <a:ext cx="5597056" cy="55970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0197" y="858741"/>
            <a:ext cx="6142383" cy="409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2531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7822" y="4889521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Этапы работы:</a:t>
            </a:r>
          </a:p>
          <a:p>
            <a:endParaRPr lang="ru-RU" dirty="0"/>
          </a:p>
          <a:p>
            <a:r>
              <a:rPr lang="ru-RU" dirty="0"/>
              <a:t>1. Рисуем горы (коричневый цвет).</a:t>
            </a:r>
          </a:p>
          <a:p>
            <a:r>
              <a:rPr lang="ru-RU" dirty="0"/>
              <a:t>2. Добавляем снег на горы (белый цвет).</a:t>
            </a:r>
          </a:p>
          <a:p>
            <a:r>
              <a:rPr lang="ru-RU" dirty="0"/>
              <a:t>3. Рисуем солнце (желтый круг).</a:t>
            </a:r>
          </a:p>
          <a:p>
            <a:r>
              <a:rPr lang="ru-RU" dirty="0"/>
              <a:t>4. Рисуем длинные лучи.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822" y="229139"/>
            <a:ext cx="5676403" cy="41805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8919" y="1952045"/>
            <a:ext cx="4905955" cy="490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17761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113</Words>
  <Application>Microsoft Office PowerPoint</Application>
  <PresentationFormat>Широкоэкранный</PresentationFormat>
  <Paragraphs>21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-apple-system</vt:lpstr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Ксения Минаева</dc:creator>
  <cp:lastModifiedBy>Ксения Минаева</cp:lastModifiedBy>
  <cp:revision>4</cp:revision>
  <dcterms:created xsi:type="dcterms:W3CDTF">2026-03-17T00:18:34Z</dcterms:created>
  <dcterms:modified xsi:type="dcterms:W3CDTF">2026-03-17T01:00:21Z</dcterms:modified>
</cp:coreProperties>
</file>