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9B4C4-230A-47AD-CED8-D89FDDEF44FF}" v="294" dt="2025-03-05T16:59:09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2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1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3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AF32C-295D-E7E9-86B7-B77B5747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2905" y="953965"/>
            <a:ext cx="9280223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655" y="3824377"/>
            <a:ext cx="6213080" cy="1817298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800" b="1" cap="none" dirty="0">
                <a:latin typeface="Times New Roman"/>
                <a:cs typeface="Times New Roman"/>
              </a:rPr>
              <a:t>М.А. Шолохов.</a:t>
            </a:r>
            <a:r>
              <a:rPr lang="ru-RU" sz="2800" b="1" dirty="0">
                <a:latin typeface="Times New Roman"/>
                <a:cs typeface="Times New Roman"/>
              </a:rPr>
              <a:t> </a:t>
            </a:r>
            <a:r>
              <a:rPr lang="ru-RU" sz="2800" b="1" cap="none" dirty="0">
                <a:latin typeface="Times New Roman"/>
                <a:cs typeface="Times New Roman"/>
              </a:rPr>
              <a:t>Рассказ «Судьба человека».</a:t>
            </a:r>
            <a:r>
              <a:rPr lang="ru-RU" sz="2800" cap="none" dirty="0">
                <a:latin typeface="Times New Roman"/>
                <a:cs typeface="Times New Roman"/>
              </a:rPr>
              <a:t> История создания. Особенности жанра, сюжет и композиция рассказа. Тематика и проблематика. Образ главного героя.</a:t>
            </a:r>
          </a:p>
        </p:txBody>
      </p:sp>
      <p:pic>
        <p:nvPicPr>
          <p:cNvPr id="6" name="Рисунок 5" descr="Изображение выглядит как Человеческое лицо, человек, поцелу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3D63355-5A01-8115-BED3-C459D955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01"/>
          <a:stretch/>
        </p:blipFill>
        <p:spPr>
          <a:xfrm>
            <a:off x="7516697" y="1675948"/>
            <a:ext cx="4082237" cy="35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BC39EA3F-7085-DAF3-4459-44783D2A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3614" y="952500"/>
            <a:ext cx="2934401" cy="4952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человек, портрет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97CD024-D8E1-50FA-25AD-C498E16A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2" y="1183107"/>
            <a:ext cx="3061133" cy="450080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4DFDE6F-FEC1-B42B-7EDE-66BD1CD3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787" y="954945"/>
            <a:ext cx="5525757" cy="49505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/>
                <a:cs typeface="Times New Roman"/>
              </a:rPr>
              <a:t>24 мая 1905 года</a:t>
            </a:r>
            <a:r>
              <a:rPr lang="ru-RU" sz="2800" dirty="0">
                <a:latin typeface="Times New Roman"/>
                <a:cs typeface="Times New Roman"/>
              </a:rPr>
              <a:t> в хуторе </a:t>
            </a:r>
            <a:r>
              <a:rPr lang="ru-RU" sz="2800" dirty="0" err="1">
                <a:latin typeface="Times New Roman"/>
                <a:cs typeface="Times New Roman"/>
              </a:rPr>
              <a:t>Кружилинском</a:t>
            </a:r>
            <a:r>
              <a:rPr lang="ru-RU" sz="2800" dirty="0">
                <a:latin typeface="Times New Roman"/>
                <a:cs typeface="Times New Roman"/>
              </a:rPr>
              <a:t> станицы Вешенской Донского округа родился  Михаил Шолохов.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>
                <a:latin typeface="Times New Roman"/>
                <a:cs typeface="Times New Roman"/>
              </a:rPr>
              <a:t>Мать – из крестьянской семьи, отец – выходец из Рязанской губернии, сеял хлеб на казачьей земле, был управляющим мельницей.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    </a:t>
            </a:r>
          </a:p>
        </p:txBody>
      </p:sp>
    </p:spTree>
    <p:extLst>
      <p:ext uri="{BB962C8B-B14F-4D97-AF65-F5344CB8AC3E}">
        <p14:creationId xmlns:p14="http://schemas.microsoft.com/office/powerpoint/2010/main" val="309444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D05A4-5163-CD8C-DBCF-4108DF5D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25" y="489863"/>
            <a:ext cx="5309020" cy="5899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/>
                <a:cs typeface="Times New Roman"/>
              </a:rPr>
              <a:t>В середине 1920 года </a:t>
            </a:r>
            <a:r>
              <a:rPr lang="ru-RU" sz="2800" dirty="0">
                <a:latin typeface="Times New Roman"/>
                <a:cs typeface="Times New Roman"/>
              </a:rPr>
              <a:t>Шолохов работал учителем по ликвидации безграмотности среди взрослого населения. Потом зачислен помощником бухгалтера заготконторы.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/>
                <a:cs typeface="Times New Roman"/>
              </a:rPr>
              <a:t>В конце 1922 года, в 17 лет, приезжает в Москву</a:t>
            </a:r>
            <a:r>
              <a:rPr lang="ru-RU" sz="2800" dirty="0">
                <a:latin typeface="Times New Roman"/>
                <a:cs typeface="Times New Roman"/>
              </a:rPr>
              <a:t>, собираясь учиться. Не смог поступить на рабфак, трудится чернорабочим, занимаясь самообразованием.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>
              <a:latin typeface="Univers Light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543" y="965357"/>
            <a:ext cx="3105364" cy="4942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портре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9161A08-AA27-6C68-F744-1583358A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4" r="1" b="13546"/>
          <a:stretch/>
        </p:blipFill>
        <p:spPr>
          <a:xfrm>
            <a:off x="7369700" y="1695512"/>
            <a:ext cx="3104849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614D0D-901F-3DF3-378D-B1E8D6F1F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5400" y="952500"/>
            <a:ext cx="9213943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8594E-7AD3-8DB7-578C-F036AE27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404" y="1075221"/>
            <a:ext cx="4467695" cy="4706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В начале 1924 года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М.Шолохов</a:t>
            </a:r>
            <a:r>
              <a:rPr lang="ru-RU" sz="2800" dirty="0">
                <a:latin typeface="Times New Roman"/>
                <a:cs typeface="Times New Roman"/>
              </a:rPr>
              <a:t> вернулся на Дон, в станицу Бухановскую, и женился на Марии Петровне </a:t>
            </a:r>
            <a:r>
              <a:rPr lang="ru-RU" sz="2800" err="1">
                <a:latin typeface="Times New Roman"/>
                <a:cs typeface="Times New Roman"/>
              </a:rPr>
              <a:t>Громославской</a:t>
            </a:r>
            <a:r>
              <a:rPr lang="ru-RU" sz="2800" dirty="0">
                <a:latin typeface="Times New Roman"/>
                <a:cs typeface="Times New Roman"/>
              </a:rPr>
              <a:t>. Некоторое время они жили в Москве, Шолохов ходил по редакциям, предлагал написанные им рассказы.</a:t>
            </a:r>
            <a:endParaRPr lang="ru-RU" sz="2800" dirty="0"/>
          </a:p>
          <a:p>
            <a:pPr marL="0" indent="0">
              <a:lnSpc>
                <a:spcPct val="110000"/>
              </a:lnSpc>
              <a:buNone/>
            </a:pPr>
            <a:endParaRPr lang="ru-RU" sz="1500"/>
          </a:p>
        </p:txBody>
      </p:sp>
      <p:pic>
        <p:nvPicPr>
          <p:cNvPr id="5" name="Рисунок 4" descr="Изображение выглядит как одежда, Человеческое лицо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945A75F-E068-2F35-A1A5-3A0CB513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419"/>
          <a:stretch/>
        </p:blipFill>
        <p:spPr>
          <a:xfrm>
            <a:off x="6359414" y="951016"/>
            <a:ext cx="4156599" cy="2606167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ческое лицо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73A0B00-6CB5-A7E8-D43D-82007C030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" b="2"/>
          <a:stretch/>
        </p:blipFill>
        <p:spPr>
          <a:xfrm>
            <a:off x="7762482" y="3292727"/>
            <a:ext cx="4170976" cy="26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39EA3F-7085-DAF3-4459-44783D2A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3614" y="952500"/>
            <a:ext cx="2934401" cy="4952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человек, одежда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D697D57C-6102-9DE0-EE1F-45ED143E8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4243"/>
          <a:stretch/>
        </p:blipFill>
        <p:spPr>
          <a:xfrm>
            <a:off x="506803" y="1254992"/>
            <a:ext cx="3706442" cy="435703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68F0BA0-9D56-A2AE-AF99-7C4775C2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184" y="960326"/>
            <a:ext cx="6532171" cy="5074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/>
                <a:cs typeface="Times New Roman"/>
              </a:rPr>
              <a:t>В конце 1926 года Шолохов начинает писать роман "Тихий Дон".    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b="1" dirty="0">
                <a:latin typeface="Times New Roman"/>
                <a:cs typeface="Times New Roman"/>
              </a:rPr>
              <a:t>В 1932 году начинает работать над романом «Поднятая целина».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/>
                <a:cs typeface="Times New Roman"/>
              </a:rPr>
              <a:t>Когда началась Великая Отечественная война, М.А. Шолохов уходит на фронт, работает корреспондентом. Получает ранение. </a:t>
            </a:r>
            <a:r>
              <a:rPr lang="ru-RU" sz="2800" b="1" dirty="0">
                <a:latin typeface="Times New Roman"/>
                <a:cs typeface="Times New Roman"/>
              </a:rPr>
              <a:t>В 1942 году от разрыва бомбы у него погибает мать.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13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CEA6D0-BA4F-0503-D98B-6D93AF99E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698" y="952500"/>
            <a:ext cx="9321802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зал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A7013DB9-4F14-0234-A5B2-9930F077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6" t="520" r="11357" b="413"/>
          <a:stretch/>
        </p:blipFill>
        <p:spPr>
          <a:xfrm>
            <a:off x="463671" y="1382663"/>
            <a:ext cx="4677510" cy="409649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64F171-C68F-9BFF-0682-F392EB10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713" y="1142520"/>
            <a:ext cx="5776988" cy="47725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В 1960 году выходит вторая книга «Поднятой целины»</a:t>
            </a:r>
            <a:r>
              <a:rPr lang="ru-RU" sz="2800" dirty="0">
                <a:latin typeface="Times New Roman"/>
                <a:cs typeface="Times New Roman"/>
              </a:rPr>
              <a:t>. </a:t>
            </a:r>
            <a:endParaRPr lang="ru-RU" sz="280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В 1965 году Шолохову присуждается Нобелевская премия за роман «Тихий Дон».</a:t>
            </a:r>
            <a:r>
              <a:rPr lang="ru-RU" sz="2800" dirty="0">
                <a:latin typeface="Times New Roman"/>
                <a:cs typeface="Times New Roman"/>
              </a:rPr>
              <a:t> </a:t>
            </a:r>
            <a:endParaRPr lang="en-US" sz="2800">
              <a:latin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21 февраля 1984 года Шолохов умер</a:t>
            </a:r>
            <a:r>
              <a:rPr lang="ru-RU" sz="2800" dirty="0">
                <a:latin typeface="Times New Roman"/>
                <a:cs typeface="Times New Roman"/>
              </a:rPr>
              <a:t> в станице Вешенской и похоронен в саду у своего дома, на высоком берегу воспетого им Дона. </a:t>
            </a:r>
          </a:p>
        </p:txBody>
      </p:sp>
    </p:spTree>
    <p:extLst>
      <p:ext uri="{BB962C8B-B14F-4D97-AF65-F5344CB8AC3E}">
        <p14:creationId xmlns:p14="http://schemas.microsoft.com/office/powerpoint/2010/main" val="267073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2D69FB-D601-1AB3-9866-BD5D97800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7A2EBE-B4DC-0BD6-FEE6-18CA1F811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733" y="952500"/>
            <a:ext cx="5116206" cy="4952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зарисовка, на открытом воздух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DC971BCF-1C07-4597-D910-DEB8805A0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6143" r="2066" b="3516"/>
          <a:stretch/>
        </p:blipFill>
        <p:spPr>
          <a:xfrm>
            <a:off x="1081896" y="1711113"/>
            <a:ext cx="4881364" cy="332804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45AD9C-F20E-08A7-4D02-AFEB5F7A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889" y="948413"/>
            <a:ext cx="4310063" cy="4971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31 декабря 1956 г. и 1 января 1957 г. в газете «Правда» был опубликован рассказ «Судьба человека».</a:t>
            </a:r>
            <a:endParaRPr lang="ru-RU" sz="2800" b="1">
              <a:latin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latin typeface="Times New Roman"/>
                <a:cs typeface="Times New Roman"/>
              </a:rPr>
              <a:t>Рассказ Шолохов посвятил редактору издательства «Московский рабочий» Евгении Григорьевне Левицкой.  </a:t>
            </a:r>
          </a:p>
        </p:txBody>
      </p:sp>
    </p:spTree>
    <p:extLst>
      <p:ext uri="{BB962C8B-B14F-4D97-AF65-F5344CB8AC3E}">
        <p14:creationId xmlns:p14="http://schemas.microsoft.com/office/powerpoint/2010/main" val="31843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29C6199-848A-5914-FEDB-A1CD1DAA8B50}"/>
              </a:ext>
            </a:extLst>
          </p:cNvPr>
          <p:cNvSpPr/>
          <p:nvPr/>
        </p:nvSpPr>
        <p:spPr>
          <a:xfrm>
            <a:off x="1123951" y="5148173"/>
            <a:ext cx="9934754" cy="1117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1FEA470-5C35-68D9-18EA-A638022EF4A9}"/>
              </a:ext>
            </a:extLst>
          </p:cNvPr>
          <p:cNvSpPr/>
          <p:nvPr/>
        </p:nvSpPr>
        <p:spPr>
          <a:xfrm>
            <a:off x="214581" y="1352910"/>
            <a:ext cx="11582400" cy="1657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8B3CC-8F76-2661-1197-7C5FC3D3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40" y="195982"/>
            <a:ext cx="9601200" cy="1309687"/>
          </a:xfrm>
        </p:spPr>
        <p:txBody>
          <a:bodyPr>
            <a:normAutofit/>
          </a:bodyPr>
          <a:lstStyle/>
          <a:p>
            <a:r>
              <a:rPr lang="ru-RU" sz="4000" dirty="0"/>
              <a:t>Жанр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AA7BE-E1BE-A611-4809-49697D9E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29" y="1500189"/>
            <a:ext cx="10593238" cy="4764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4">
                    <a:lumMod val="49000"/>
                  </a:schemeClr>
                </a:solidFill>
                <a:latin typeface="Times New Roman"/>
                <a:cs typeface="Times New Roman"/>
              </a:rPr>
              <a:t>Рассказ – небольшое по объему прозаическое произведение, с динамическим развитием сюжета. </a:t>
            </a:r>
            <a:endParaRPr lang="ru-RU" sz="3200">
              <a:solidFill>
                <a:schemeClr val="accent4">
                  <a:lumMod val="49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Times New Roman"/>
                <a:cs typeface="Times New Roman"/>
              </a:rPr>
              <a:t>Шолохов назвал свое произведение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рассказом</a:t>
            </a:r>
            <a:r>
              <a:rPr lang="ru-RU" sz="2400" dirty="0">
                <a:latin typeface="Times New Roman"/>
                <a:cs typeface="Times New Roman"/>
              </a:rPr>
              <a:t>. Но по глубине содержания, по своей трагичности, охватывающей судьбы целого человечества, его можно сравнить с </a:t>
            </a:r>
            <a:r>
              <a:rPr lang="ru-RU" sz="2400" b="1" dirty="0">
                <a:latin typeface="Times New Roman"/>
                <a:cs typeface="Times New Roman"/>
              </a:rPr>
              <a:t>эпопеей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  <a:endParaRPr lang="en-US" sz="240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Times New Roman"/>
                <a:cs typeface="Times New Roman"/>
              </a:rPr>
              <a:t>Рассказ имеет ярко выраженное </a:t>
            </a:r>
            <a:r>
              <a:rPr lang="ru-RU" sz="2400" b="1" dirty="0">
                <a:latin typeface="Times New Roman"/>
                <a:cs typeface="Times New Roman"/>
              </a:rPr>
              <a:t>реалистическое направление</a:t>
            </a:r>
            <a:r>
              <a:rPr lang="ru-RU" sz="2400" dirty="0">
                <a:latin typeface="Times New Roman"/>
                <a:cs typeface="Times New Roman"/>
              </a:rPr>
              <a:t>, оно создано на реальных событиях, и герои имеют своих прототипов.</a:t>
            </a:r>
            <a:endParaRPr lang="en-US" sz="240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4000" dirty="0">
                <a:latin typeface="Times New Roman"/>
                <a:cs typeface="Times New Roman"/>
              </a:rPr>
              <a:t>По своей форме это </a:t>
            </a:r>
            <a:r>
              <a:rPr lang="ru-RU" sz="4000" b="1" dirty="0">
                <a:solidFill>
                  <a:srgbClr val="851D0D"/>
                </a:solidFill>
                <a:latin typeface="Times New Roman"/>
                <a:cs typeface="Times New Roman"/>
              </a:rPr>
              <a:t>«рассказ в рассказе».</a:t>
            </a:r>
            <a:endParaRPr lang="ru-RU" sz="4000" dirty="0">
              <a:solidFill>
                <a:srgbClr val="851D0D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47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398CD-FCDA-7630-256B-4B2F3839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21" y="-5301"/>
            <a:ext cx="9601200" cy="1309687"/>
          </a:xfrm>
        </p:spPr>
        <p:txBody>
          <a:bodyPr>
            <a:normAutofit/>
          </a:bodyPr>
          <a:lstStyle/>
          <a:p>
            <a:r>
              <a:rPr lang="ru-RU" sz="3200" dirty="0"/>
              <a:t>Композиция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9A57FEB-97DB-EDA8-D66F-9DE1AEADE4A1}"/>
              </a:ext>
            </a:extLst>
          </p:cNvPr>
          <p:cNvSpPr/>
          <p:nvPr/>
        </p:nvSpPr>
        <p:spPr>
          <a:xfrm>
            <a:off x="542386" y="1277069"/>
            <a:ext cx="11106150" cy="52128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8177F-3021-5EC9-64AF-5DE3FAD7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3" y="1485810"/>
            <a:ext cx="10118786" cy="53685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Рассказ от лица повествователя о встрече с Андреем Соколовым и его сыном.</a:t>
            </a:r>
            <a:endParaRPr lang="ru-RU" sz="2800" b="1"/>
          </a:p>
          <a:p>
            <a:pPr marL="0" indent="0" algn="just">
              <a:lnSpc>
                <a:spcPct val="150000"/>
              </a:lnSpc>
              <a:buNone/>
            </a:pPr>
            <a:endParaRPr lang="ru-RU" sz="2800" b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800" b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800" b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800" b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>
                <a:latin typeface="Times New Roman"/>
                <a:cs typeface="Times New Roman"/>
              </a:rPr>
              <a:t>Прощание повествователя с героями.</a:t>
            </a: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37D142DE-C138-0F16-404A-61A5559D1D71}"/>
              </a:ext>
            </a:extLst>
          </p:cNvPr>
          <p:cNvSpPr/>
          <p:nvPr/>
        </p:nvSpPr>
        <p:spPr>
          <a:xfrm>
            <a:off x="946031" y="2665383"/>
            <a:ext cx="10127411" cy="272151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latin typeface="Times New Roman"/>
                <a:cs typeface="Times New Roman"/>
              </a:rPr>
              <a:t>Рассказ Андрея Соколова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1.Довоенная жизнь.		 6. Поединок с Мюллером.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2. Прощание с семьей.	           7.Освобождение.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3. Пленение.			 8.Гибель семьи.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4. В церкви.			           9.Смерть сына.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5. Неудачный побег.		10.Встреча с Ванюшкой.</a:t>
            </a:r>
          </a:p>
        </p:txBody>
      </p:sp>
    </p:spTree>
    <p:extLst>
      <p:ext uri="{BB962C8B-B14F-4D97-AF65-F5344CB8AC3E}">
        <p14:creationId xmlns:p14="http://schemas.microsoft.com/office/powerpoint/2010/main" val="2120636684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PoiseVTI</vt:lpstr>
      <vt:lpstr>М.А. Шолохов. Рассказ «Судьба человека». История создания. Особенности жанра, сюжет и композиция рассказа. Тематика и проблематика. Образ главного героя.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</vt:lpstr>
      <vt:lpstr>Композиция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328</cp:revision>
  <dcterms:created xsi:type="dcterms:W3CDTF">2024-03-13T17:06:09Z</dcterms:created>
  <dcterms:modified xsi:type="dcterms:W3CDTF">2025-03-05T16:59:35Z</dcterms:modified>
</cp:coreProperties>
</file>