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1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6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presProps" Target="presProps.xml"  /><Relationship Id="rId12" Type="http://schemas.openxmlformats.org/officeDocument/2006/relationships/viewProps" Target="viewProps.xml"  /><Relationship Id="rId13" Type="http://schemas.openxmlformats.org/officeDocument/2006/relationships/theme" Target="theme/theme1.xml"  /><Relationship Id="rId14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ru-RU" alt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1A3D5110-9FE0-496F-B26A-071D02F2DE37}" type="datetime1">
              <a:rPr lang="ru-RU" altLang="en-US"/>
              <a:pPr lvl="0">
                <a:defRPr/>
              </a:pPr>
              <a:t>27-01</a:t>
            </a:fld>
            <a:endParaRPr lang="ru-RU" altLang="en-US"/>
          </a:p>
        </p:txBody>
      </p:sp>
      <p:sp>
        <p:nvSpPr>
          <p:cNvPr id="4" name="Образ слайда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5" name="Заметка к слайду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ru-RU" altLang="en-US"/>
              <a:t>Образец текста</a:t>
            </a:r>
            <a:endParaRPr lang="ru-RU" altLang="en-US"/>
          </a:p>
          <a:p>
            <a:pPr lvl="1">
              <a:defRPr/>
            </a:pPr>
            <a:r>
              <a:rPr lang="ru-RU" altLang="en-US"/>
              <a:t>Второй уровень</a:t>
            </a:r>
            <a:endParaRPr lang="ru-RU" altLang="en-US"/>
          </a:p>
          <a:p>
            <a:pPr lvl="2">
              <a:defRPr/>
            </a:pPr>
            <a:r>
              <a:rPr lang="ru-RU" altLang="en-US"/>
              <a:t>Третий уровень</a:t>
            </a:r>
            <a:endParaRPr lang="ru-RU" altLang="en-US"/>
          </a:p>
          <a:p>
            <a:pPr lvl="3">
              <a:defRPr/>
            </a:pPr>
            <a:r>
              <a:rPr lang="ru-RU" altLang="en-US"/>
              <a:t>Четвертый уровень</a:t>
            </a:r>
            <a:endParaRPr lang="ru-RU" altLang="en-US"/>
          </a:p>
          <a:p>
            <a:pPr lvl="4">
              <a:defRPr/>
            </a:pPr>
            <a:r>
              <a:rPr lang="ru-RU" altLang="en-US"/>
              <a:t>Пятый уровень</a:t>
            </a:r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ru-RU" altLang="en-US"/>
              <a:pPr lvl="0"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3" name="Заметка к слайд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Title Slide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9" name="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10" name="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12" name="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914399" y="2500306"/>
            <a:ext cx="10363199" cy="1171582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828799" y="3714752"/>
            <a:ext cx="8534399" cy="571504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8A3BEF1-FD0D-4264-8744-BAFA1BDE2F5E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5527EBBF-1B2A-4172-A31E-75D9C246BB9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Insert" type="objOnly" preserve="1">
  <p:cSld name="Встави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>
            <a:spLocks noChangeArrowheads="1"/>
          </p:cNvSpPr>
          <p:nvPr/>
        </p:nvSpPr>
        <p:spPr>
          <a:xfrm>
            <a:off x="0" y="2643182"/>
            <a:ext cx="12191999" cy="4214818"/>
          </a:xfrm>
          <a:prstGeom prst="roundRect">
            <a:avLst>
              <a:gd name="adj" fmla="val 0"/>
            </a:avLst>
          </a:prstGeom>
          <a:gradFill flip="none" rotWithShape="1">
            <a:gsLst>
              <a:gs pos="27000">
                <a:schemeClr val="bg2">
                  <a:lumMod val="50000"/>
                  <a:alpha val="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  <a:tileRect/>
          </a:gradFill>
          <a:ln w="9525" algn="ctr">
            <a:noFill/>
            <a:miter/>
          </a:ln>
          <a:effectLst/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7" name=""/>
          <p:cNvSpPr/>
          <p:nvPr/>
        </p:nvSpPr>
        <p:spPr>
          <a:xfrm flipH="1"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grpSp>
        <p:nvGrpSpPr>
          <p:cNvPr id="8" name=""/>
          <p:cNvGrpSpPr/>
          <p:nvPr/>
        </p:nvGrpSpPr>
        <p:grpSpPr>
          <a:xfrm rot="0" flipH="1">
            <a:off x="0" y="-49690"/>
            <a:ext cx="4857750" cy="6907690"/>
            <a:chOff x="-365160" y="-49690"/>
            <a:chExt cx="3643313" cy="6907690"/>
          </a:xfrm>
        </p:grpSpPr>
        <p:sp>
          <p:nvSpPr>
            <p:cNvPr id="9" name=""/>
            <p:cNvSpPr/>
            <p:nvPr/>
          </p:nvSpPr>
          <p:spPr>
            <a:xfrm>
              <a:off x="-365160" y="-49690"/>
              <a:ext cx="3643313" cy="6356350"/>
            </a:xfrm>
            <a:custGeom>
              <a:avLst/>
              <a:gdLst/>
              <a:cxnLst>
                <a:cxn ang="0">
                  <a:pos x="0" y="4004"/>
                </a:cxn>
                <a:cxn ang="0">
                  <a:pos x="94" y="3938"/>
                </a:cxn>
                <a:cxn ang="0">
                  <a:pos x="203" y="3856"/>
                </a:cxn>
                <a:cxn ang="0">
                  <a:pos x="345" y="3743"/>
                </a:cxn>
                <a:cxn ang="0">
                  <a:pos x="512" y="3598"/>
                </a:cxn>
                <a:cxn ang="0">
                  <a:pos x="701" y="3421"/>
                </a:cxn>
                <a:cxn ang="0">
                  <a:pos x="852" y="3267"/>
                </a:cxn>
                <a:cxn ang="0">
                  <a:pos x="955" y="3157"/>
                </a:cxn>
                <a:cxn ang="0">
                  <a:pos x="1059" y="3037"/>
                </a:cxn>
                <a:cxn ang="0">
                  <a:pos x="1164" y="2910"/>
                </a:cxn>
                <a:cxn ang="0">
                  <a:pos x="1270" y="2776"/>
                </a:cxn>
                <a:cxn ang="0">
                  <a:pos x="1373" y="2634"/>
                </a:cxn>
                <a:cxn ang="0">
                  <a:pos x="1476" y="2485"/>
                </a:cxn>
                <a:cxn ang="0">
                  <a:pos x="1576" y="2328"/>
                </a:cxn>
                <a:cxn ang="0">
                  <a:pos x="1673" y="2163"/>
                </a:cxn>
                <a:cxn ang="0">
                  <a:pos x="1766" y="1992"/>
                </a:cxn>
                <a:cxn ang="0">
                  <a:pos x="1854" y="1812"/>
                </a:cxn>
                <a:cxn ang="0">
                  <a:pos x="1936" y="1626"/>
                </a:cxn>
                <a:cxn ang="0">
                  <a:pos x="2013" y="1433"/>
                </a:cxn>
                <a:cxn ang="0">
                  <a:pos x="2081" y="1231"/>
                </a:cxn>
                <a:cxn ang="0">
                  <a:pos x="2141" y="1023"/>
                </a:cxn>
                <a:cxn ang="0">
                  <a:pos x="2193" y="808"/>
                </a:cxn>
                <a:cxn ang="0">
                  <a:pos x="2237" y="586"/>
                </a:cxn>
                <a:cxn ang="0">
                  <a:pos x="2268" y="357"/>
                </a:cxn>
                <a:cxn ang="0">
                  <a:pos x="2289" y="121"/>
                </a:cxn>
                <a:cxn ang="0">
                  <a:pos x="598" y="24"/>
                </a:cxn>
                <a:cxn ang="0">
                  <a:pos x="611" y="55"/>
                </a:cxn>
                <a:cxn ang="0">
                  <a:pos x="669" y="208"/>
                </a:cxn>
                <a:cxn ang="0">
                  <a:pos x="726" y="371"/>
                </a:cxn>
                <a:cxn ang="0">
                  <a:pos x="789" y="575"/>
                </a:cxn>
                <a:cxn ang="0">
                  <a:pos x="852" y="814"/>
                </a:cxn>
                <a:cxn ang="0">
                  <a:pos x="896" y="1014"/>
                </a:cxn>
                <a:cxn ang="0">
                  <a:pos x="923" y="1155"/>
                </a:cxn>
                <a:cxn ang="0">
                  <a:pos x="946" y="1301"/>
                </a:cxn>
                <a:cxn ang="0">
                  <a:pos x="965" y="1452"/>
                </a:cxn>
                <a:cxn ang="0">
                  <a:pos x="979" y="1606"/>
                </a:cxn>
                <a:cxn ang="0">
                  <a:pos x="988" y="1763"/>
                </a:cxn>
                <a:cxn ang="0">
                  <a:pos x="991" y="1923"/>
                </a:cxn>
                <a:cxn ang="0">
                  <a:pos x="985" y="2083"/>
                </a:cxn>
                <a:cxn ang="0">
                  <a:pos x="973" y="2244"/>
                </a:cxn>
                <a:cxn ang="0">
                  <a:pos x="952" y="2405"/>
                </a:cxn>
                <a:cxn ang="0">
                  <a:pos x="920" y="2565"/>
                </a:cxn>
                <a:cxn ang="0">
                  <a:pos x="880" y="2724"/>
                </a:cxn>
                <a:cxn ang="0">
                  <a:pos x="828" y="2879"/>
                </a:cxn>
                <a:cxn ang="0">
                  <a:pos x="764" y="3031"/>
                </a:cxn>
                <a:cxn ang="0">
                  <a:pos x="687" y="3179"/>
                </a:cxn>
                <a:cxn ang="0">
                  <a:pos x="622" y="3288"/>
                </a:cxn>
                <a:cxn ang="0">
                  <a:pos x="574" y="3359"/>
                </a:cxn>
                <a:cxn ang="0">
                  <a:pos x="521" y="3427"/>
                </a:cxn>
                <a:cxn ang="0">
                  <a:pos x="466" y="3495"/>
                </a:cxn>
                <a:cxn ang="0">
                  <a:pos x="408" y="3559"/>
                </a:cxn>
                <a:cxn ang="0">
                  <a:pos x="345" y="3623"/>
                </a:cxn>
                <a:cxn ang="0">
                  <a:pos x="278" y="3684"/>
                </a:cxn>
                <a:cxn ang="0">
                  <a:pos x="208" y="3744"/>
                </a:cxn>
                <a:cxn ang="0">
                  <a:pos x="133" y="3802"/>
                </a:cxn>
                <a:cxn ang="0">
                  <a:pos x="54" y="3858"/>
                </a:cxn>
                <a:cxn ang="0">
                  <a:pos x="0" y="4004"/>
                </a:cxn>
              </a:cxnLst>
              <a:rect l="0" t="0" r="r" b="b"/>
              <a:pathLst>
                <a:path w="2295" h="4004">
                  <a:moveTo>
                    <a:pt x="0" y="4004"/>
                  </a:moveTo>
                  <a:lnTo>
                    <a:pt x="0" y="4004"/>
                  </a:lnTo>
                  <a:lnTo>
                    <a:pt x="25" y="3988"/>
                  </a:lnTo>
                  <a:lnTo>
                    <a:pt x="94" y="3938"/>
                  </a:lnTo>
                  <a:lnTo>
                    <a:pt x="145" y="3901"/>
                  </a:lnTo>
                  <a:lnTo>
                    <a:pt x="203" y="3856"/>
                  </a:lnTo>
                  <a:lnTo>
                    <a:pt x="270" y="3804"/>
                  </a:lnTo>
                  <a:lnTo>
                    <a:pt x="345" y="3743"/>
                  </a:lnTo>
                  <a:lnTo>
                    <a:pt x="426" y="3674"/>
                  </a:lnTo>
                  <a:lnTo>
                    <a:pt x="512" y="3598"/>
                  </a:lnTo>
                  <a:lnTo>
                    <a:pt x="605" y="3514"/>
                  </a:lnTo>
                  <a:lnTo>
                    <a:pt x="701" y="3421"/>
                  </a:lnTo>
                  <a:lnTo>
                    <a:pt x="801" y="3321"/>
                  </a:lnTo>
                  <a:lnTo>
                    <a:pt x="852" y="3267"/>
                  </a:lnTo>
                  <a:lnTo>
                    <a:pt x="902" y="3214"/>
                  </a:lnTo>
                  <a:lnTo>
                    <a:pt x="955" y="3157"/>
                  </a:lnTo>
                  <a:lnTo>
                    <a:pt x="1007" y="3097"/>
                  </a:lnTo>
                  <a:lnTo>
                    <a:pt x="1059" y="3037"/>
                  </a:lnTo>
                  <a:lnTo>
                    <a:pt x="1112" y="2975"/>
                  </a:lnTo>
                  <a:lnTo>
                    <a:pt x="1164" y="2910"/>
                  </a:lnTo>
                  <a:lnTo>
                    <a:pt x="1218" y="2845"/>
                  </a:lnTo>
                  <a:lnTo>
                    <a:pt x="1270" y="2776"/>
                  </a:lnTo>
                  <a:lnTo>
                    <a:pt x="1322" y="2706"/>
                  </a:lnTo>
                  <a:lnTo>
                    <a:pt x="1373" y="2634"/>
                  </a:lnTo>
                  <a:lnTo>
                    <a:pt x="1425" y="2559"/>
                  </a:lnTo>
                  <a:lnTo>
                    <a:pt x="1476" y="2485"/>
                  </a:lnTo>
                  <a:lnTo>
                    <a:pt x="1527" y="2407"/>
                  </a:lnTo>
                  <a:lnTo>
                    <a:pt x="1576" y="2328"/>
                  </a:lnTo>
                  <a:lnTo>
                    <a:pt x="1626" y="2246"/>
                  </a:lnTo>
                  <a:lnTo>
                    <a:pt x="1673" y="2163"/>
                  </a:lnTo>
                  <a:lnTo>
                    <a:pt x="1720" y="2078"/>
                  </a:lnTo>
                  <a:lnTo>
                    <a:pt x="1766" y="1992"/>
                  </a:lnTo>
                  <a:lnTo>
                    <a:pt x="1811" y="1902"/>
                  </a:lnTo>
                  <a:lnTo>
                    <a:pt x="1854" y="1812"/>
                  </a:lnTo>
                  <a:lnTo>
                    <a:pt x="1896" y="1720"/>
                  </a:lnTo>
                  <a:lnTo>
                    <a:pt x="1936" y="1626"/>
                  </a:lnTo>
                  <a:lnTo>
                    <a:pt x="1975" y="1530"/>
                  </a:lnTo>
                  <a:lnTo>
                    <a:pt x="2013" y="1433"/>
                  </a:lnTo>
                  <a:lnTo>
                    <a:pt x="2047" y="1333"/>
                  </a:lnTo>
                  <a:lnTo>
                    <a:pt x="2081" y="1231"/>
                  </a:lnTo>
                  <a:lnTo>
                    <a:pt x="2113" y="1128"/>
                  </a:lnTo>
                  <a:lnTo>
                    <a:pt x="2141" y="1023"/>
                  </a:lnTo>
                  <a:lnTo>
                    <a:pt x="2169" y="917"/>
                  </a:lnTo>
                  <a:lnTo>
                    <a:pt x="2193" y="808"/>
                  </a:lnTo>
                  <a:lnTo>
                    <a:pt x="2216" y="698"/>
                  </a:lnTo>
                  <a:lnTo>
                    <a:pt x="2237" y="586"/>
                  </a:lnTo>
                  <a:lnTo>
                    <a:pt x="2253" y="472"/>
                  </a:lnTo>
                  <a:lnTo>
                    <a:pt x="2268" y="357"/>
                  </a:lnTo>
                  <a:lnTo>
                    <a:pt x="2280" y="239"/>
                  </a:lnTo>
                  <a:lnTo>
                    <a:pt x="2289" y="121"/>
                  </a:lnTo>
                  <a:lnTo>
                    <a:pt x="2295" y="0"/>
                  </a:lnTo>
                  <a:lnTo>
                    <a:pt x="598" y="24"/>
                  </a:lnTo>
                  <a:lnTo>
                    <a:pt x="598" y="24"/>
                  </a:lnTo>
                  <a:lnTo>
                    <a:pt x="611" y="55"/>
                  </a:lnTo>
                  <a:lnTo>
                    <a:pt x="645" y="143"/>
                  </a:lnTo>
                  <a:lnTo>
                    <a:pt x="669" y="208"/>
                  </a:lnTo>
                  <a:lnTo>
                    <a:pt x="696" y="282"/>
                  </a:lnTo>
                  <a:lnTo>
                    <a:pt x="726" y="371"/>
                  </a:lnTo>
                  <a:lnTo>
                    <a:pt x="756" y="468"/>
                  </a:lnTo>
                  <a:lnTo>
                    <a:pt x="789" y="575"/>
                  </a:lnTo>
                  <a:lnTo>
                    <a:pt x="820" y="690"/>
                  </a:lnTo>
                  <a:lnTo>
                    <a:pt x="852" y="814"/>
                  </a:lnTo>
                  <a:lnTo>
                    <a:pt x="882" y="946"/>
                  </a:lnTo>
                  <a:lnTo>
                    <a:pt x="896" y="1014"/>
                  </a:lnTo>
                  <a:lnTo>
                    <a:pt x="910" y="1083"/>
                  </a:lnTo>
                  <a:lnTo>
                    <a:pt x="923" y="1155"/>
                  </a:lnTo>
                  <a:lnTo>
                    <a:pt x="935" y="1228"/>
                  </a:lnTo>
                  <a:lnTo>
                    <a:pt x="946" y="1301"/>
                  </a:lnTo>
                  <a:lnTo>
                    <a:pt x="956" y="1376"/>
                  </a:lnTo>
                  <a:lnTo>
                    <a:pt x="965" y="1452"/>
                  </a:lnTo>
                  <a:lnTo>
                    <a:pt x="973" y="1528"/>
                  </a:lnTo>
                  <a:lnTo>
                    <a:pt x="979" y="1606"/>
                  </a:lnTo>
                  <a:lnTo>
                    <a:pt x="985" y="1684"/>
                  </a:lnTo>
                  <a:lnTo>
                    <a:pt x="988" y="1763"/>
                  </a:lnTo>
                  <a:lnTo>
                    <a:pt x="989" y="1842"/>
                  </a:lnTo>
                  <a:lnTo>
                    <a:pt x="991" y="1923"/>
                  </a:lnTo>
                  <a:lnTo>
                    <a:pt x="989" y="2003"/>
                  </a:lnTo>
                  <a:lnTo>
                    <a:pt x="985" y="2083"/>
                  </a:lnTo>
                  <a:lnTo>
                    <a:pt x="980" y="2163"/>
                  </a:lnTo>
                  <a:lnTo>
                    <a:pt x="973" y="2244"/>
                  </a:lnTo>
                  <a:lnTo>
                    <a:pt x="964" y="2325"/>
                  </a:lnTo>
                  <a:lnTo>
                    <a:pt x="952" y="2405"/>
                  </a:lnTo>
                  <a:lnTo>
                    <a:pt x="937" y="2486"/>
                  </a:lnTo>
                  <a:lnTo>
                    <a:pt x="920" y="2565"/>
                  </a:lnTo>
                  <a:lnTo>
                    <a:pt x="901" y="2646"/>
                  </a:lnTo>
                  <a:lnTo>
                    <a:pt x="880" y="2724"/>
                  </a:lnTo>
                  <a:lnTo>
                    <a:pt x="855" y="2803"/>
                  </a:lnTo>
                  <a:lnTo>
                    <a:pt x="828" y="2879"/>
                  </a:lnTo>
                  <a:lnTo>
                    <a:pt x="798" y="2957"/>
                  </a:lnTo>
                  <a:lnTo>
                    <a:pt x="764" y="3031"/>
                  </a:lnTo>
                  <a:lnTo>
                    <a:pt x="728" y="3106"/>
                  </a:lnTo>
                  <a:lnTo>
                    <a:pt x="687" y="3179"/>
                  </a:lnTo>
                  <a:lnTo>
                    <a:pt x="645" y="3253"/>
                  </a:lnTo>
                  <a:lnTo>
                    <a:pt x="622" y="3288"/>
                  </a:lnTo>
                  <a:lnTo>
                    <a:pt x="598" y="3323"/>
                  </a:lnTo>
                  <a:lnTo>
                    <a:pt x="574" y="3359"/>
                  </a:lnTo>
                  <a:lnTo>
                    <a:pt x="548" y="3393"/>
                  </a:lnTo>
                  <a:lnTo>
                    <a:pt x="521" y="3427"/>
                  </a:lnTo>
                  <a:lnTo>
                    <a:pt x="495" y="3460"/>
                  </a:lnTo>
                  <a:lnTo>
                    <a:pt x="466" y="3495"/>
                  </a:lnTo>
                  <a:lnTo>
                    <a:pt x="438" y="3527"/>
                  </a:lnTo>
                  <a:lnTo>
                    <a:pt x="408" y="3559"/>
                  </a:lnTo>
                  <a:lnTo>
                    <a:pt x="377" y="3592"/>
                  </a:lnTo>
                  <a:lnTo>
                    <a:pt x="345" y="3623"/>
                  </a:lnTo>
                  <a:lnTo>
                    <a:pt x="312" y="3654"/>
                  </a:lnTo>
                  <a:lnTo>
                    <a:pt x="278" y="3684"/>
                  </a:lnTo>
                  <a:lnTo>
                    <a:pt x="244" y="3714"/>
                  </a:lnTo>
                  <a:lnTo>
                    <a:pt x="208" y="3744"/>
                  </a:lnTo>
                  <a:lnTo>
                    <a:pt x="170" y="3774"/>
                  </a:lnTo>
                  <a:lnTo>
                    <a:pt x="133" y="3802"/>
                  </a:lnTo>
                  <a:lnTo>
                    <a:pt x="93" y="3831"/>
                  </a:lnTo>
                  <a:lnTo>
                    <a:pt x="54" y="3858"/>
                  </a:lnTo>
                  <a:lnTo>
                    <a:pt x="12" y="3884"/>
                  </a:lnTo>
                  <a:lnTo>
                    <a:pt x="0" y="4004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alpha val="800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 w="9525">
              <a:noFill/>
              <a:round/>
            </a:ln>
          </p:spPr>
          <p:txBody>
            <a:bodyPr anchor="ctr"/>
            <a:p>
              <a:pPr lvl="0"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-108636" y="0"/>
              <a:ext cx="3159125" cy="6858000"/>
            </a:xfrm>
            <a:custGeom>
              <a:avLst/>
              <a:gdLst/>
              <a:cxnLst>
                <a:cxn ang="0">
                  <a:pos x="585" y="0"/>
                </a:cxn>
                <a:cxn ang="0">
                  <a:pos x="716" y="272"/>
                </a:cxn>
                <a:cxn ang="0">
                  <a:pos x="912" y="704"/>
                </a:cxn>
                <a:cxn ang="0">
                  <a:pos x="1030" y="976"/>
                </a:cxn>
                <a:cxn ang="0">
                  <a:pos x="1156" y="1276"/>
                </a:cxn>
                <a:cxn ang="0">
                  <a:pos x="1288" y="1601"/>
                </a:cxn>
                <a:cxn ang="0">
                  <a:pos x="1419" y="1942"/>
                </a:cxn>
                <a:cxn ang="0">
                  <a:pos x="1545" y="2293"/>
                </a:cxn>
                <a:cxn ang="0">
                  <a:pos x="1664" y="2649"/>
                </a:cxn>
                <a:cxn ang="0">
                  <a:pos x="1771" y="3003"/>
                </a:cxn>
                <a:cxn ang="0">
                  <a:pos x="1817" y="3177"/>
                </a:cxn>
                <a:cxn ang="0">
                  <a:pos x="1860" y="3348"/>
                </a:cxn>
                <a:cxn ang="0">
                  <a:pos x="1898" y="3517"/>
                </a:cxn>
                <a:cxn ang="0">
                  <a:pos x="1930" y="3679"/>
                </a:cxn>
                <a:cxn ang="0">
                  <a:pos x="1955" y="3837"/>
                </a:cxn>
                <a:cxn ang="0">
                  <a:pos x="1974" y="3989"/>
                </a:cxn>
                <a:cxn ang="0">
                  <a:pos x="1986" y="4136"/>
                </a:cxn>
                <a:cxn ang="0">
                  <a:pos x="1990" y="4273"/>
                </a:cxn>
                <a:cxn ang="0">
                  <a:pos x="0" y="4320"/>
                </a:cxn>
                <a:cxn ang="0">
                  <a:pos x="40" y="4279"/>
                </a:cxn>
                <a:cxn ang="0">
                  <a:pos x="101" y="4206"/>
                </a:cxn>
                <a:cxn ang="0">
                  <a:pos x="186" y="4098"/>
                </a:cxn>
                <a:cxn ang="0">
                  <a:pos x="284" y="3956"/>
                </a:cxn>
                <a:cxn ang="0">
                  <a:pos x="364" y="3827"/>
                </a:cxn>
                <a:cxn ang="0">
                  <a:pos x="420" y="3730"/>
                </a:cxn>
                <a:cxn ang="0">
                  <a:pos x="474" y="3626"/>
                </a:cxn>
                <a:cxn ang="0">
                  <a:pos x="528" y="3514"/>
                </a:cxn>
                <a:cxn ang="0">
                  <a:pos x="581" y="3392"/>
                </a:cxn>
                <a:cxn ang="0">
                  <a:pos x="632" y="3263"/>
                </a:cxn>
                <a:cxn ang="0">
                  <a:pos x="679" y="3127"/>
                </a:cxn>
                <a:cxn ang="0">
                  <a:pos x="721" y="2982"/>
                </a:cxn>
                <a:cxn ang="0">
                  <a:pos x="761" y="2830"/>
                </a:cxn>
                <a:cxn ang="0">
                  <a:pos x="793" y="2671"/>
                </a:cxn>
                <a:cxn ang="0">
                  <a:pos x="819" y="2504"/>
                </a:cxn>
                <a:cxn ang="0">
                  <a:pos x="838" y="2328"/>
                </a:cxn>
                <a:cxn ang="0">
                  <a:pos x="850" y="2147"/>
                </a:cxn>
                <a:cxn ang="0">
                  <a:pos x="852" y="1958"/>
                </a:cxn>
                <a:cxn ang="0">
                  <a:pos x="844" y="1762"/>
                </a:cxn>
                <a:cxn ang="0">
                  <a:pos x="827" y="1559"/>
                </a:cxn>
                <a:cxn ang="0">
                  <a:pos x="797" y="1348"/>
                </a:cxn>
                <a:cxn ang="0">
                  <a:pos x="756" y="1130"/>
                </a:cxn>
                <a:cxn ang="0">
                  <a:pos x="701" y="906"/>
                </a:cxn>
                <a:cxn ang="0">
                  <a:pos x="634" y="676"/>
                </a:cxn>
                <a:cxn ang="0">
                  <a:pos x="552" y="439"/>
                </a:cxn>
                <a:cxn ang="0">
                  <a:pos x="454" y="195"/>
                </a:cxn>
                <a:cxn ang="0">
                  <a:pos x="585" y="0"/>
                </a:cxn>
              </a:cxnLst>
              <a:rect l="0" t="0" r="r" b="b"/>
              <a:pathLst>
                <a:path w="1990" h="4320">
                  <a:moveTo>
                    <a:pt x="585" y="0"/>
                  </a:moveTo>
                  <a:lnTo>
                    <a:pt x="585" y="0"/>
                  </a:lnTo>
                  <a:lnTo>
                    <a:pt x="645" y="124"/>
                  </a:lnTo>
                  <a:lnTo>
                    <a:pt x="716" y="272"/>
                  </a:lnTo>
                  <a:lnTo>
                    <a:pt x="805" y="467"/>
                  </a:lnTo>
                  <a:lnTo>
                    <a:pt x="912" y="704"/>
                  </a:lnTo>
                  <a:lnTo>
                    <a:pt x="969" y="836"/>
                  </a:lnTo>
                  <a:lnTo>
                    <a:pt x="1030" y="976"/>
                  </a:lnTo>
                  <a:lnTo>
                    <a:pt x="1093" y="1122"/>
                  </a:lnTo>
                  <a:lnTo>
                    <a:pt x="1156" y="1276"/>
                  </a:lnTo>
                  <a:lnTo>
                    <a:pt x="1222" y="1437"/>
                  </a:lnTo>
                  <a:lnTo>
                    <a:pt x="1288" y="1601"/>
                  </a:lnTo>
                  <a:lnTo>
                    <a:pt x="1353" y="1769"/>
                  </a:lnTo>
                  <a:lnTo>
                    <a:pt x="1419" y="1942"/>
                  </a:lnTo>
                  <a:lnTo>
                    <a:pt x="1482" y="2116"/>
                  </a:lnTo>
                  <a:lnTo>
                    <a:pt x="1545" y="2293"/>
                  </a:lnTo>
                  <a:lnTo>
                    <a:pt x="1607" y="2472"/>
                  </a:lnTo>
                  <a:lnTo>
                    <a:pt x="1664" y="2649"/>
                  </a:lnTo>
                  <a:lnTo>
                    <a:pt x="1719" y="2827"/>
                  </a:lnTo>
                  <a:lnTo>
                    <a:pt x="1771" y="3003"/>
                  </a:lnTo>
                  <a:lnTo>
                    <a:pt x="1795" y="3091"/>
                  </a:lnTo>
                  <a:lnTo>
                    <a:pt x="1817" y="3177"/>
                  </a:lnTo>
                  <a:lnTo>
                    <a:pt x="1839" y="3263"/>
                  </a:lnTo>
                  <a:lnTo>
                    <a:pt x="1860" y="3348"/>
                  </a:lnTo>
                  <a:lnTo>
                    <a:pt x="1880" y="3433"/>
                  </a:lnTo>
                  <a:lnTo>
                    <a:pt x="1898" y="3517"/>
                  </a:lnTo>
                  <a:lnTo>
                    <a:pt x="1914" y="3599"/>
                  </a:lnTo>
                  <a:lnTo>
                    <a:pt x="1930" y="3679"/>
                  </a:lnTo>
                  <a:lnTo>
                    <a:pt x="1943" y="3760"/>
                  </a:lnTo>
                  <a:lnTo>
                    <a:pt x="1955" y="3837"/>
                  </a:lnTo>
                  <a:lnTo>
                    <a:pt x="1965" y="3915"/>
                  </a:lnTo>
                  <a:lnTo>
                    <a:pt x="1974" y="3989"/>
                  </a:lnTo>
                  <a:lnTo>
                    <a:pt x="1981" y="4064"/>
                  </a:lnTo>
                  <a:lnTo>
                    <a:pt x="1986" y="4136"/>
                  </a:lnTo>
                  <a:lnTo>
                    <a:pt x="1989" y="4206"/>
                  </a:lnTo>
                  <a:lnTo>
                    <a:pt x="1990" y="4273"/>
                  </a:lnTo>
                  <a:lnTo>
                    <a:pt x="0" y="4320"/>
                  </a:lnTo>
                  <a:lnTo>
                    <a:pt x="0" y="4320"/>
                  </a:lnTo>
                  <a:lnTo>
                    <a:pt x="18" y="4301"/>
                  </a:lnTo>
                  <a:lnTo>
                    <a:pt x="40" y="4279"/>
                  </a:lnTo>
                  <a:lnTo>
                    <a:pt x="67" y="4247"/>
                  </a:lnTo>
                  <a:lnTo>
                    <a:pt x="101" y="4206"/>
                  </a:lnTo>
                  <a:lnTo>
                    <a:pt x="140" y="4156"/>
                  </a:lnTo>
                  <a:lnTo>
                    <a:pt x="186" y="4098"/>
                  </a:lnTo>
                  <a:lnTo>
                    <a:pt x="234" y="4032"/>
                  </a:lnTo>
                  <a:lnTo>
                    <a:pt x="284" y="3956"/>
                  </a:lnTo>
                  <a:lnTo>
                    <a:pt x="338" y="3872"/>
                  </a:lnTo>
                  <a:lnTo>
                    <a:pt x="364" y="3827"/>
                  </a:lnTo>
                  <a:lnTo>
                    <a:pt x="392" y="3780"/>
                  </a:lnTo>
                  <a:lnTo>
                    <a:pt x="420" y="3730"/>
                  </a:lnTo>
                  <a:lnTo>
                    <a:pt x="446" y="3679"/>
                  </a:lnTo>
                  <a:lnTo>
                    <a:pt x="474" y="3626"/>
                  </a:lnTo>
                  <a:lnTo>
                    <a:pt x="502" y="3571"/>
                  </a:lnTo>
                  <a:lnTo>
                    <a:pt x="528" y="3514"/>
                  </a:lnTo>
                  <a:lnTo>
                    <a:pt x="555" y="3454"/>
                  </a:lnTo>
                  <a:lnTo>
                    <a:pt x="581" y="3392"/>
                  </a:lnTo>
                  <a:lnTo>
                    <a:pt x="607" y="3329"/>
                  </a:lnTo>
                  <a:lnTo>
                    <a:pt x="632" y="3263"/>
                  </a:lnTo>
                  <a:lnTo>
                    <a:pt x="656" y="3196"/>
                  </a:lnTo>
                  <a:lnTo>
                    <a:pt x="679" y="3127"/>
                  </a:lnTo>
                  <a:lnTo>
                    <a:pt x="701" y="3056"/>
                  </a:lnTo>
                  <a:lnTo>
                    <a:pt x="721" y="2982"/>
                  </a:lnTo>
                  <a:lnTo>
                    <a:pt x="742" y="2908"/>
                  </a:lnTo>
                  <a:lnTo>
                    <a:pt x="761" y="2830"/>
                  </a:lnTo>
                  <a:lnTo>
                    <a:pt x="777" y="2751"/>
                  </a:lnTo>
                  <a:lnTo>
                    <a:pt x="793" y="2671"/>
                  </a:lnTo>
                  <a:lnTo>
                    <a:pt x="808" y="2587"/>
                  </a:lnTo>
                  <a:lnTo>
                    <a:pt x="819" y="2504"/>
                  </a:lnTo>
                  <a:lnTo>
                    <a:pt x="830" y="2418"/>
                  </a:lnTo>
                  <a:lnTo>
                    <a:pt x="838" y="2328"/>
                  </a:lnTo>
                  <a:lnTo>
                    <a:pt x="846" y="2239"/>
                  </a:lnTo>
                  <a:lnTo>
                    <a:pt x="850" y="2147"/>
                  </a:lnTo>
                  <a:lnTo>
                    <a:pt x="852" y="2053"/>
                  </a:lnTo>
                  <a:lnTo>
                    <a:pt x="852" y="1958"/>
                  </a:lnTo>
                  <a:lnTo>
                    <a:pt x="850" y="1860"/>
                  </a:lnTo>
                  <a:lnTo>
                    <a:pt x="844" y="1762"/>
                  </a:lnTo>
                  <a:lnTo>
                    <a:pt x="837" y="1661"/>
                  </a:lnTo>
                  <a:lnTo>
                    <a:pt x="827" y="1559"/>
                  </a:lnTo>
                  <a:lnTo>
                    <a:pt x="814" y="1453"/>
                  </a:lnTo>
                  <a:lnTo>
                    <a:pt x="797" y="1348"/>
                  </a:lnTo>
                  <a:lnTo>
                    <a:pt x="778" y="1240"/>
                  </a:lnTo>
                  <a:lnTo>
                    <a:pt x="756" y="1130"/>
                  </a:lnTo>
                  <a:lnTo>
                    <a:pt x="730" y="1019"/>
                  </a:lnTo>
                  <a:lnTo>
                    <a:pt x="701" y="906"/>
                  </a:lnTo>
                  <a:lnTo>
                    <a:pt x="669" y="792"/>
                  </a:lnTo>
                  <a:lnTo>
                    <a:pt x="634" y="676"/>
                  </a:lnTo>
                  <a:lnTo>
                    <a:pt x="594" y="558"/>
                  </a:lnTo>
                  <a:lnTo>
                    <a:pt x="552" y="439"/>
                  </a:lnTo>
                  <a:lnTo>
                    <a:pt x="503" y="318"/>
                  </a:lnTo>
                  <a:lnTo>
                    <a:pt x="454" y="195"/>
                  </a:lnTo>
                  <a:lnTo>
                    <a:pt x="398" y="70"/>
                  </a:lnTo>
                  <a:lnTo>
                    <a:pt x="585" y="0"/>
                  </a:lnTo>
                </a:path>
              </a:pathLst>
            </a:custGeom>
            <a:gradFill>
              <a:gsLst>
                <a:gs pos="0">
                  <a:schemeClr val="tx1">
                    <a:alpha val="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anchor="ctr"/>
            <a:p>
              <a:pPr lvl="0"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1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431799" y="2959108"/>
            <a:ext cx="11302999" cy="939784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366E70E-E967-459F-BE61-62BF5B25A5AB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Table of Contents" type="clipArtAndTx" preserve="1">
  <p:cSld name="Оглавл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 rot="10800000">
            <a:off x="380959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7" name=""/>
          <p:cNvSpPr/>
          <p:nvPr/>
        </p:nvSpPr>
        <p:spPr>
          <a:xfrm rot="20911628">
            <a:off x="-340446" y="1805607"/>
            <a:ext cx="8001013" cy="450057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2857477" y="0"/>
            <a:ext cx="9334522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3238479" y="1571612"/>
            <a:ext cx="8477266" cy="939784"/>
          </a:xfrm>
        </p:spPr>
        <p:txBody>
          <a:bodyPr/>
          <a:lstStyle>
            <a:lvl1pPr>
              <a:defRPr sz="4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3" name=""/>
          <p:cNvSpPr>
            <a:spLocks noGrp="1"/>
          </p:cNvSpPr>
          <p:nvPr>
            <p:ph type="body" sz="quarter" idx="14"/>
          </p:nvPr>
        </p:nvSpPr>
        <p:spPr>
          <a:xfrm>
            <a:off x="3238479" y="2571750"/>
            <a:ext cx="8380799" cy="3071813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>
              <a:defRPr lang="ko-KR" altLang="en-US"/>
            </a:pPr>
            <a:r>
              <a:rPr lang="ko-KR" altLang="en-US"/>
              <a:t>첫째 Table of Contents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Table of Contents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Table of Contents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Table of Contents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Table of Contents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C84DDB0-C148-496B-B404-FB96615CEF17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Vertical Title and Text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715525" y="274638"/>
            <a:ext cx="18668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90106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B07C7BF1-6266-44DE-948C-F4BBBC0C53D2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5527EBBF-1B2A-4172-A31E-75D9C246BB9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Title and Content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D7C2C2DF-CBB0-43D1-A4AF-FF1246FAACDF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9F0A873F-4CB5-45D8-B83F-B5FD90E8894C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Blank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202FFEBA-92D5-4A61-9C70-E24EA3579CD0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Section Header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 rot="20783988">
            <a:off x="-755507" y="224473"/>
            <a:ext cx="7942774" cy="5603043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"/>
                </a:schemeClr>
              </a:gs>
            </a:gsLst>
            <a:lin ang="108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 flipV="1">
            <a:off x="3042907" y="-57150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9" name=""/>
          <p:cNvSpPr/>
          <p:nvPr/>
        </p:nvSpPr>
        <p:spPr>
          <a:xfrm>
            <a:off x="35375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10" name=""/>
          <p:cNvSpPr/>
          <p:nvPr/>
        </p:nvSpPr>
        <p:spPr>
          <a:xfrm rot="516954" flipV="1">
            <a:off x="7370171" y="22697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2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 flipH="1" flipV="1">
            <a:off x="571461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666711" y="4567255"/>
            <a:ext cx="10363199" cy="1362075"/>
          </a:xfrm>
        </p:spPr>
        <p:txBody>
          <a:bodyPr anchor="t"/>
          <a:lstStyle>
            <a:lvl1pPr algn="l">
              <a:defRPr xmlns:mc="http://schemas.openxmlformats.org/markup-compatibility/2006" xmlns:hp="http://schemas.haansoft.com/office/presentation/8.0" sz="5400" b="0" cap="all" mc:Ignorable="hp" hp:hslEmbossed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666711" y="3946545"/>
            <a:ext cx="10363199" cy="620710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12FCCFE7-2707-4588-8B48-69AE8E1B12A3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5527EBBF-1B2A-4172-A31E-75D9C246BB9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Two Content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444499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8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3A9F0019-BF5E-4BF7-B071-E8251C875BE5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Title Only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FED2894F-5E94-4162-A2F1-85C1E9A1B1A0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Table" type="tbl" preserve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7" name=""/>
          <p:cNvSpPr>
            <a:spLocks noGrp="1" noTextEdit="1"/>
          </p:cNvSpPr>
          <p:nvPr>
            <p:ph type="tbl" sz="quarter" idx="13"/>
          </p:nvPr>
        </p:nvSpPr>
        <p:spPr>
          <a:xfrm>
            <a:off x="476250" y="1285875"/>
            <a:ext cx="11239499" cy="4929188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308AF2F8-C5DF-4497-A61C-DF866D93943B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Four Content" type="fourObj" preserve="1">
  <p:cSld name="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sz="quarter" idx="13"/>
          </p:nvPr>
        </p:nvSpPr>
        <p:spPr>
          <a:xfrm>
            <a:off x="461735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sz="quarter" idx="15"/>
          </p:nvPr>
        </p:nvSpPr>
        <p:spPr>
          <a:xfrm>
            <a:off x="6223018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sz="quarter" idx="14"/>
          </p:nvPr>
        </p:nvSpPr>
        <p:spPr>
          <a:xfrm>
            <a:off x="461735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sz="quarter" idx="16"/>
          </p:nvPr>
        </p:nvSpPr>
        <p:spPr>
          <a:xfrm>
            <a:off x="6223018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D4FF591-3196-4CC0-A3CA-96C3B9832DE5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Picture with Captio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"/>
          <p:cNvSpPr>
            <a:spLocks noGrp="1" noTextEdit="1"/>
          </p:cNvSpPr>
          <p:nvPr>
            <p:ph type="pic" idx="1"/>
          </p:nvPr>
        </p:nvSpPr>
        <p:spPr>
          <a:xfrm>
            <a:off x="1904970" y="1357298"/>
            <a:ext cx="7905805" cy="4114800"/>
          </a:xfrm>
          <a:solidFill>
            <a:schemeClr val="bg2">
              <a:lumMod val="50000"/>
              <a:alpha val="24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body" sz="half" idx="2"/>
          </p:nvPr>
        </p:nvSpPr>
        <p:spPr>
          <a:xfrm>
            <a:off x="1904970" y="5500702"/>
            <a:ext cx="7905805" cy="67149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F23F2C34-56D8-4145-B3BD-B2DECFFB2164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36" name="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37" name="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38" name="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39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40" name="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222376"/>
            <a:ext cx="11302999" cy="5046664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 lang="ko-KR" altLang="en-US"/>
            </a:pPr>
            <a:fld id="{D326B1FB-3B10-46FB-BC86-5E758C981465}" type="datetime1">
              <a:rPr lang="ko-KR" altLang="en-US"/>
              <a:pPr lvl="0">
                <a:defRPr lang="ko-KR" altLang="en-US"/>
              </a:pPr>
              <a:t>2024-12-17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 lang="ko-KR" altLang="en-US"/>
            </a:pPr>
            <a:r>
              <a:rPr lang="ru-RU" altLang="en-US"/>
              <a:t/>
            </a:r>
            <a:endParaRPr lang="ru-RU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xmlns:mc="http://schemas.openxmlformats.org/markup-compatibility/2006" xmlns:hp="http://schemas.haansoft.com/office/presentation/8.0" sz="3600" kern="1200" mc:Ignorable="hp" hp:hslEmbossed="0">
          <a:solidFill>
            <a:schemeClr val="tx1"/>
          </a:solidFill>
          <a:effectLst>
            <a:outerShdw blurRad="38100" dist="38100" dir="2700000" algn="tl">
              <a:srgbClr val="000000">
                <a:alpha val="4314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1884" indent="-341884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v"/>
        <a:defRPr xmlns:mc="http://schemas.openxmlformats.org/markup-compatibility/2006" xmlns:hp="http://schemas.haansoft.com/office/presentation/8.0" sz="2400" b="0" i="0" u="none" strike="noStrike" kern="1200" baseline="0" mc:Ignorable="hp" hp:hslEmbossed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Wingdings"/>
        <a:buChar char="§"/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•"/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–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Relationship Id="rId3" Type="http://schemas.openxmlformats.org/officeDocument/2006/relationships/image" Target="../media/image5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png"  /><Relationship Id="rId3" Type="http://schemas.openxmlformats.org/officeDocument/2006/relationships/image" Target="../media/image7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png"  /><Relationship Id="rId3" Type="http://schemas.openxmlformats.org/officeDocument/2006/relationships/image" Target="../media/image9.jpeg"  /><Relationship Id="rId4" Type="http://schemas.openxmlformats.org/officeDocument/2006/relationships/image" Target="../media/image10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1.png"  /><Relationship Id="rId3" Type="http://schemas.openxmlformats.org/officeDocument/2006/relationships/image" Target="../media/image12.jpeg"  /><Relationship Id="rId4" Type="http://schemas.openxmlformats.org/officeDocument/2006/relationships/image" Target="../media/image1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0"/>
          </p:nvPr>
        </p:nvSpPr>
        <p:spPr>
          <a:xfrm>
            <a:off x="914400" y="1503503"/>
            <a:ext cx="10363199" cy="1171582"/>
          </a:xfrm>
        </p:spPr>
        <p:txBody>
          <a:bodyPr/>
          <a:lstStyle/>
          <a:p>
            <a:pPr lvl="0">
              <a:defRPr/>
            </a:pPr>
            <a:r>
              <a:rPr lang="ru-RU" altLang="en-US" sz="7200"/>
              <a:t>подготовка к </a:t>
            </a:r>
            <a:br>
              <a:rPr lang="ru-RU" altLang="en-US" sz="7200"/>
            </a:br>
            <a:r>
              <a:rPr lang="ru-RU" altLang="en-US" sz="7200"/>
              <a:t>контрольной </a:t>
            </a:r>
            <a:br>
              <a:rPr lang="ru-RU" altLang="en-US" sz="7200"/>
            </a:br>
            <a:r>
              <a:rPr lang="ru-RU" altLang="en-US" sz="7200"/>
              <a:t>работе</a:t>
            </a:r>
            <a:endParaRPr lang="ru-RU" altLang="en-US" sz="72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5137" y="4995504"/>
            <a:ext cx="6585096" cy="571504"/>
          </a:xfrm>
        </p:spPr>
        <p:txBody>
          <a:bodyPr/>
          <a:lstStyle/>
          <a:p>
            <a:pPr lvl="0">
              <a:defRPr/>
            </a:pPr>
            <a:r>
              <a:rPr lang="en-US" altLang="ru-RU" sz="4000"/>
              <a:t>11</a:t>
            </a:r>
            <a:r>
              <a:rPr lang="ru-RU" altLang="en-US" sz="4000"/>
              <a:t> класс  “Использование производной при исследо</a:t>
            </a:r>
            <a:r>
              <a:rPr lang="en-US" altLang="ru-RU" sz="4000"/>
              <a:t>-</a:t>
            </a:r>
            <a:r>
              <a:rPr lang="ru-RU" altLang="en-US" sz="4000"/>
              <a:t>вании функций”</a:t>
            </a:r>
            <a:endParaRPr lang="ru-RU" altLang="en-US" sz="40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9045564" y="2661323"/>
            <a:ext cx="2893663" cy="4075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5700"/>
              <a:t>Домашнее задание</a:t>
            </a:r>
            <a:endParaRPr lang="ru-RU" altLang="en-US" sz="5700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4200">
                <a:solidFill>
                  <a:schemeClr val="tx1"/>
                </a:solidFill>
              </a:rPr>
              <a:t>проверь себя  стр</a:t>
            </a:r>
            <a:r>
              <a:rPr lang="en-US" altLang="ru-RU" sz="4200">
                <a:solidFill>
                  <a:schemeClr val="tx1"/>
                </a:solidFill>
              </a:rPr>
              <a:t>.258</a:t>
            </a:r>
            <a:endParaRPr lang="en-US" altLang="ru-RU" sz="420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490638" y="1845192"/>
            <a:ext cx="4022207" cy="40222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mc="http://schemas.openxmlformats.org/markup-compatibility/2006" xmlns:a14="http://schemas.microsoft.com/office/drawing/2010/main" mc:Ignorable="a14 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5900"/>
              <a:t>Задание </a:t>
            </a:r>
            <a:r>
              <a:rPr lang="en-US" altLang="ru-RU" sz="5900"/>
              <a:t>1</a:t>
            </a:r>
            <a:endParaRPr lang="en-US" altLang="ru-RU" sz="5900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4000">
                <a:solidFill>
                  <a:schemeClr val="tx1"/>
                </a:solidFill>
              </a:rPr>
              <a:t>Найти стационарные точки  функции</a:t>
            </a:r>
            <a:endParaRPr lang="ru-RU" altLang="en-US" sz="4000">
              <a:solidFill>
                <a:schemeClr val="tx1"/>
              </a:solidFill>
            </a:endParaRPr>
          </a:p>
          <a:p>
            <a:pPr lvl="0">
              <a:defRPr/>
            </a:pPr>
            <a:endParaRPr lang="ru-RU" altLang="en-US" sz="400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f</a:t>
            </a: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(</a:t>
            </a:r>
            <a:r>
              <a:rPr lang="ru-RU" altLang="en-US" sz="4000">
                <a:solidFill>
                  <a:schemeClr val="tx1"/>
                </a:solidFill>
              </a:rPr>
              <a:t>х</a:t>
            </a:r>
            <a:r>
              <a:rPr lang="en-US" altLang="ru-RU" sz="4000">
                <a:solidFill>
                  <a:schemeClr val="tx1"/>
                </a:solidFill>
              </a:rPr>
              <a:t>)</a:t>
            </a: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=</a:t>
            </a: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5</a:t>
            </a:r>
            <a:r>
              <a:rPr lang="ru-RU" altLang="en-US" sz="4000">
                <a:solidFill>
                  <a:schemeClr val="tx1"/>
                </a:solidFill>
              </a:rPr>
              <a:t> х </a:t>
            </a:r>
            <a:r>
              <a:rPr lang="en-US" altLang="ru-RU" sz="4000">
                <a:solidFill>
                  <a:schemeClr val="tx1"/>
                </a:solidFill>
              </a:rPr>
              <a:t>+</a:t>
            </a: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4</a:t>
            </a:r>
            <a:r>
              <a:rPr lang="ru-RU" altLang="en-US" sz="4000">
                <a:solidFill>
                  <a:schemeClr val="tx1"/>
                </a:solidFill>
              </a:rPr>
              <a:t>х  </a:t>
            </a:r>
            <a:r>
              <a:rPr lang="en-US" altLang="ru-RU" sz="4000">
                <a:solidFill>
                  <a:schemeClr val="tx1"/>
                </a:solidFill>
              </a:rPr>
              <a:t>-</a:t>
            </a: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16</a:t>
            </a:r>
            <a:r>
              <a:rPr lang="ru-RU" altLang="en-US" sz="4000">
                <a:solidFill>
                  <a:schemeClr val="tx1"/>
                </a:solidFill>
              </a:rPr>
              <a:t> х</a:t>
            </a:r>
            <a:r>
              <a:rPr lang="en-US" altLang="ru-RU" sz="4000">
                <a:solidFill>
                  <a:schemeClr val="tx1"/>
                </a:solidFill>
              </a:rPr>
              <a:t>²</a:t>
            </a:r>
            <a:endParaRPr lang="en-US" altLang="ru-RU" sz="400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787365" y="3606209"/>
            <a:ext cx="3048000" cy="304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mc="http://schemas.openxmlformats.org/markup-compatibility/2006" xmlns:a14="http://schemas.microsoft.com/office/drawing/2010/main" mc:Ignorable="a14 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6000"/>
              <a:t>Задание </a:t>
            </a:r>
            <a:r>
              <a:rPr lang="en-US" altLang="ru-RU" sz="6000"/>
              <a:t>2</a:t>
            </a:r>
            <a:endParaRPr lang="en-US" altLang="ru-RU" sz="6000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4000">
                <a:solidFill>
                  <a:schemeClr val="tx1"/>
                </a:solidFill>
              </a:rPr>
              <a:t>Найти экстремумы функции</a:t>
            </a:r>
            <a:endParaRPr lang="ru-RU" altLang="en-US" sz="4000">
              <a:solidFill>
                <a:schemeClr val="tx1"/>
              </a:solidFill>
            </a:endParaRPr>
          </a:p>
          <a:p>
            <a:pPr lvl="0">
              <a:defRPr/>
            </a:pPr>
            <a:endParaRPr lang="ru-RU" altLang="en-US" sz="400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ru-RU" altLang="en-US" sz="4000">
                <a:solidFill>
                  <a:schemeClr val="tx1"/>
                </a:solidFill>
              </a:rPr>
              <a:t> </a:t>
            </a:r>
            <a:r>
              <a:rPr lang="en-US" altLang="ru-RU" sz="4000">
                <a:solidFill>
                  <a:schemeClr val="tx1"/>
                </a:solidFill>
              </a:rPr>
              <a:t>f(x)=</a:t>
            </a:r>
            <a:r>
              <a:rPr lang="ru-RU" altLang="en-US" sz="4000">
                <a:solidFill>
                  <a:schemeClr val="tx1"/>
                </a:solidFill>
              </a:rPr>
              <a:t>                </a:t>
            </a:r>
            <a:endParaRPr lang="en-US" altLang="ru-RU" sz="400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717574" y="2251816"/>
            <a:ext cx="4017223" cy="401722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олилиния 5"/>
              <p:cNvSpPr/>
              <p:nvPr/>
            </p:nvSpPr>
            <p:spPr>
              <a:xfrm>
                <a:off x="2319254" y="2535644"/>
                <a:ext cx="4257675" cy="771525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𝑒</m:t>
                          </m:r>
                        </m:e>
                        <m:sup>
                          <m: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𝑥</m:t>
                          </m:r>
                        </m:sup>
                      </m:sSup>
                      <m:r>
                        <a:rPr sz="42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>(</m:t>
                      </m:r>
                      <m:sSup>
                        <m:sSupPr>
                          <m:ctrlP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𝑥</m:t>
                          </m:r>
                        </m:e>
                        <m:sup>
                          <m:r>
                            <a:rPr sz="42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2</m:t>
                          </m:r>
                        </m:sup>
                      </m:sSup>
                      <m:r>
                        <a:rPr sz="42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- 5х + 7)</m:t>
                      </m:r>
                    </m:oMath>
                  </m:oMathPara>
                </a14:m>
              </a:p>
            </p:txBody>
          </p:sp>
        </mc:Choice>
        <mc:Fallback>
          <p:sp>
            <p:nvSpPr>
              <p:cNvPr id="6" name=""/>
              <p:cNvSpPr txBox="1"/>
              <p:nvPr/>
            </p:nvSpPr>
            <p:spPr>
              <a:xfrm>
                <a:off x="2319254" y="2535644"/>
                <a:ext cx="4257675" cy="7715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mc="http://schemas.openxmlformats.org/markup-compatibility/2006" xmlns:a14="http://schemas.microsoft.com/office/drawing/2010/main" mc:Ignorable="a14 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6000"/>
              <a:t>Задание </a:t>
            </a:r>
            <a:r>
              <a:rPr lang="en-US" altLang="ru-RU" sz="6000"/>
              <a:t>3</a:t>
            </a:r>
            <a:endParaRPr lang="en-US" altLang="ru-RU" sz="6000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solidFill>
            <a:schemeClr val="lt1"/>
          </a:solidFill>
          <a:ln>
            <a:solidFill>
              <a:srgbClr val="000000"/>
            </a:solidFill>
          </a:ln>
        </p:spPr>
        <p:txBody>
          <a:bodyPr/>
          <a:lstStyle/>
          <a:p>
            <a:pPr lvl="0">
              <a:defRPr/>
            </a:pPr>
            <a:r>
              <a:rPr lang="ru-RU" altLang="en-US" sz="4000">
                <a:solidFill>
                  <a:schemeClr val="tx1"/>
                </a:solidFill>
              </a:rPr>
              <a:t>Найти интервалы возрастания и убывания   функции  </a:t>
            </a:r>
            <a:endParaRPr lang="en-US" altLang="ru-RU" sz="400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en-US" altLang="ru-RU" sz="4000">
                <a:solidFill>
                  <a:schemeClr val="tx1"/>
                </a:solidFill>
              </a:rPr>
              <a:t>f (x) = </a:t>
            </a:r>
            <a:r>
              <a:rPr lang="ru-RU" altLang="en-US" sz="4000">
                <a:solidFill>
                  <a:schemeClr val="tx1"/>
                </a:solidFill>
              </a:rPr>
              <a:t>                         </a:t>
            </a:r>
            <a:endParaRPr lang="ru-RU" altLang="en-US" sz="4000">
              <a:solidFill>
                <a:schemeClr val="tx1"/>
              </a:solidFill>
            </a:endParaRPr>
          </a:p>
          <a:p>
            <a:pPr marL="0" lvl="0" indent="0">
              <a:buNone/>
              <a:defRPr/>
            </a:pPr>
            <a:r>
              <a:rPr lang="en-US" altLang="ru-RU" sz="4000">
                <a:solidFill>
                  <a:srgbClr val="000000"/>
                </a:solidFill>
              </a:rPr>
              <a:t>𝛑</a:t>
            </a:r>
            <a:endParaRPr lang="ru-RU" altLang="en-US" sz="400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олилиния 3"/>
              <p:cNvSpPr/>
              <p:nvPr/>
            </p:nvSpPr>
            <p:spPr>
              <a:xfrm>
                <a:off x="2390775" y="2619928"/>
                <a:ext cx="3705225" cy="619125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sz="3500" i="0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sin</m:t>
                          </m:r>
                        </m:fName>
                        <m:e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2х</m:t>
                          </m:r>
                        </m:e>
                      </m:func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- </m:t>
                      </m:r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2х </m:t>
                      </m:r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+ 2</m:t>
                      </m:r>
                    </m:oMath>
                  </m:oMathPara>
                </a14:m>
              </a:p>
            </p:txBody>
          </p:sp>
        </mc:Choice>
        <mc:Fallback>
          <p:sp>
            <p:nvSpPr>
              <p:cNvPr id="4" name=""/>
              <p:cNvSpPr txBox="1"/>
              <p:nvPr/>
            </p:nvSpPr>
            <p:spPr>
              <a:xfrm>
                <a:off x="2390775" y="2619928"/>
                <a:ext cx="3705225" cy="6191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280241" y="1940624"/>
            <a:ext cx="3588350" cy="47844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mc="http://schemas.openxmlformats.org/markup-compatibility/2006" xmlns:a14="http://schemas.microsoft.com/office/drawing/2010/main" mc:Ignorable="a14 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6000"/>
              <a:t>Задание </a:t>
            </a:r>
            <a:r>
              <a:rPr lang="en-US" altLang="ru-RU" sz="6000"/>
              <a:t>4</a:t>
            </a:r>
            <a:endParaRPr lang="en-US" altLang="ru-RU" sz="6000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444500" y="1232509"/>
            <a:ext cx="11302999" cy="5046664"/>
          </a:xfrm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3600">
                <a:solidFill>
                  <a:srgbClr val="000000"/>
                </a:solidFill>
              </a:rPr>
              <a:t>Найти наибольшее и наименьшее значения        функции на отрезке   </a:t>
            </a:r>
            <a:endParaRPr lang="ru-RU" altLang="en-US" sz="3600">
              <a:solidFill>
                <a:srgbClr val="000000"/>
              </a:solidFill>
            </a:endParaRPr>
          </a:p>
          <a:p>
            <a:pPr marL="0" lvl="0" indent="0">
              <a:buNone/>
              <a:defRPr/>
            </a:pPr>
            <a:r>
              <a:rPr lang="ru-RU" altLang="en-US" sz="3600">
                <a:solidFill>
                  <a:srgbClr val="000000"/>
                </a:solidFill>
              </a:rPr>
              <a:t>    </a:t>
            </a:r>
            <a:endParaRPr lang="ru-RU" altLang="en-US" sz="3600">
              <a:solidFill>
                <a:srgbClr val="000000"/>
              </a:solidFill>
            </a:endParaRPr>
          </a:p>
          <a:p>
            <a:pPr marL="0" lvl="0" indent="0">
              <a:buNone/>
              <a:defRPr/>
            </a:pPr>
            <a:r>
              <a:rPr lang="ru-RU" altLang="en-US" sz="3600">
                <a:solidFill>
                  <a:srgbClr val="000000"/>
                </a:solidFill>
              </a:rPr>
              <a:t>      </a:t>
            </a:r>
            <a:r>
              <a:rPr lang="en-US" altLang="ru-RU" sz="3600">
                <a:solidFill>
                  <a:srgbClr val="000000"/>
                </a:solidFill>
              </a:rPr>
              <a:t> f (x) = </a:t>
            </a:r>
            <a:r>
              <a:rPr lang="ru-RU" altLang="en-US" sz="3600">
                <a:solidFill>
                  <a:srgbClr val="000000"/>
                </a:solidFill>
              </a:rPr>
              <a:t>                 </a:t>
            </a:r>
            <a:endParaRPr lang="en-US" altLang="ru-RU" sz="360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олилиния 4"/>
              <p:cNvSpPr/>
              <p:nvPr/>
            </p:nvSpPr>
            <p:spPr>
              <a:xfrm>
                <a:off x="2738880" y="2967480"/>
                <a:ext cx="3638550" cy="657225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х</m:t>
                          </m:r>
                        </m:e>
                        <m:sup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3</m:t>
                          </m:r>
                        </m:sup>
                      </m:sSup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- </m:t>
                      </m:r>
                      <m:sSup>
                        <m:sSupPr>
                          <m:ctrlP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х</m:t>
                          </m:r>
                        </m:e>
                        <m:sup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2</m:t>
                          </m:r>
                        </m:sup>
                      </m:sSup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- х + 3</m:t>
                      </m:r>
                    </m:oMath>
                  </m:oMathPara>
                </a14:m>
              </a:p>
            </p:txBody>
          </p:sp>
        </mc:Choice>
        <mc:Fallback>
          <p:sp>
            <p:nvSpPr>
              <p:cNvPr id="5" name=""/>
              <p:cNvSpPr txBox="1"/>
              <p:nvPr/>
            </p:nvSpPr>
            <p:spPr>
              <a:xfrm>
                <a:off x="2738880" y="2967480"/>
                <a:ext cx="3638550" cy="6572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821578" y="1916408"/>
            <a:ext cx="4058092" cy="405809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олилиния 8"/>
              <p:cNvSpPr/>
              <p:nvPr/>
            </p:nvSpPr>
            <p:spPr>
              <a:xfrm>
                <a:off x="5214937" y="1794576"/>
                <a:ext cx="1762125" cy="628650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sz="3600" i="1">
                              <a:latin typeface="Cambria Math"/>
                              <a:sym typeface="Cambria Math"/>
                            </a:rPr>
                          </m:ctrlPr>
                        </m:dPr>
                        <m:e>
                          <m:r>
                            <a:rPr sz="3600" i="1">
                              <a:latin typeface="Cambria Math"/>
                              <a:sym typeface="Cambria Math"/>
                            </a:rPr>
                            <m:t>-2; 4</m:t>
                          </m:r>
                        </m:e>
                      </m:d>
                    </m:oMath>
                  </m:oMathPara>
                </a14:m>
              </a:p>
            </p:txBody>
          </p:sp>
        </mc:Choice>
        <mc:Fallback>
          <p:sp>
            <p:nvSpPr>
              <p:cNvPr id="9" name=""/>
              <p:cNvSpPr txBox="1"/>
              <p:nvPr/>
            </p:nvSpPr>
            <p:spPr>
              <a:xfrm>
                <a:off x="5214937" y="1794576"/>
                <a:ext cx="1762125" cy="6286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mc="http://schemas.openxmlformats.org/markup-compatibility/2006" xmlns:a14="http://schemas.microsoft.com/office/drawing/2010/main" mc:Ignorable="a14 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6000">
                <a:solidFill>
                  <a:srgbClr val="000000"/>
                </a:solidFill>
              </a:rPr>
              <a:t>Задание </a:t>
            </a:r>
            <a:r>
              <a:rPr lang="en-US" altLang="ru-RU" sz="6000">
                <a:solidFill>
                  <a:srgbClr val="000000"/>
                </a:solidFill>
              </a:rPr>
              <a:t>5</a:t>
            </a:r>
            <a:endParaRPr lang="en-US" altLang="ru-RU" sz="6000">
              <a:solidFill>
                <a:srgbClr val="000000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3600">
                <a:solidFill>
                  <a:srgbClr val="000000"/>
                </a:solidFill>
              </a:rPr>
              <a:t>Построить  график функции  </a:t>
            </a:r>
            <a:r>
              <a:rPr lang="en-US" altLang="ru-RU" sz="3600">
                <a:solidFill>
                  <a:srgbClr val="000000"/>
                </a:solidFill>
              </a:rPr>
              <a:t>f (x) =</a:t>
            </a:r>
            <a:r>
              <a:rPr lang="ru-RU" altLang="en-US" sz="3600">
                <a:solidFill>
                  <a:srgbClr val="000000"/>
                </a:solidFill>
              </a:rPr>
              <a:t>                 </a:t>
            </a:r>
            <a:endParaRPr lang="ru-RU" altLang="en-US" sz="360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ru-RU" altLang="en-US" sz="3600">
                <a:solidFill>
                  <a:srgbClr val="000000"/>
                </a:solidFill>
              </a:rPr>
              <a:t>на отрезке  </a:t>
            </a:r>
            <a:endParaRPr lang="ru-RU" altLang="en-US" sz="360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олилиния 3"/>
              <p:cNvSpPr/>
              <p:nvPr/>
            </p:nvSpPr>
            <p:spPr>
              <a:xfrm>
                <a:off x="8310897" y="1222376"/>
                <a:ext cx="2038350" cy="657225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х</m:t>
                          </m:r>
                        </m:e>
                        <m:sup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4</m:t>
                          </m:r>
                        </m:sup>
                      </m:sSup>
                      <m:r>
                        <a:rPr sz="3500" i="1">
                          <a:solidFill>
                            <a:srgbClr val="000000"/>
                          </a:solidFill>
                          <a:latin typeface="Cambria Math"/>
                          <a:sym typeface="Cambria Math"/>
                        </a:rPr>
                        <m:t xml:space="preserve"> - 3</m:t>
                      </m:r>
                      <m:sSup>
                        <m:sSupPr>
                          <m:ctrlP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sSupPr>
                        <m:e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х</m:t>
                          </m:r>
                        </m:e>
                        <m:sup>
                          <m:r>
                            <a:rPr sz="35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</a:p>
            </p:txBody>
          </p:sp>
        </mc:Choice>
        <mc:Fallback>
          <p:sp>
            <p:nvSpPr>
              <p:cNvPr id="4" name=""/>
              <p:cNvSpPr txBox="1"/>
              <p:nvPr/>
            </p:nvSpPr>
            <p:spPr>
              <a:xfrm>
                <a:off x="8310897" y="1222376"/>
                <a:ext cx="2038350" cy="6572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745747" y="2404583"/>
            <a:ext cx="4254056" cy="425405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олилиния 5"/>
              <p:cNvSpPr/>
              <p:nvPr/>
            </p:nvSpPr>
            <p:spPr>
              <a:xfrm>
                <a:off x="3298862" y="1879601"/>
                <a:ext cx="1762125" cy="628650"/>
              </a:xfrm>
              <a:custGeom>
                <a:avLst/>
                <a:gd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914400" h="914400">
                    <a:moveTo>
                      <a:pt x="0" y="0"/>
                    </a:moveTo>
                    <a:lnTo>
                      <a:pt x="914400" y="0"/>
                    </a:lnTo>
                    <a:lnTo>
                      <a:pt x="914400" y="914400"/>
                    </a:lnTo>
                    <a:lnTo>
                      <a:pt x="0" y="914400"/>
                    </a:lnTo>
                    <a:close/>
                  </a:path>
                </a:pathLst>
              </a:custGeom>
            </p:spPr>
            <p:txBody>
              <a:bodyPr/>
              <a:lstStyle/>
              <a:p>
                <a:pPr algn="l"/>
                <a14:m xmlns:m="http://schemas.openxmlformats.org/officeDocument/2006/math" xmlns:mc="http://schemas.openxmlformats.org/markup-compatibility/2006" xmlns:ho="http://schemas.haansoft.com/office/8.0" mc:Ignorable="ho" ho:hncCreate="1">
                  <m:oMathPara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sz="36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</m:ctrlPr>
                        </m:dPr>
                        <m:e>
                          <m:r>
                            <a:rPr sz="3600" i="1">
                              <a:solidFill>
                                <a:srgbClr val="000000"/>
                              </a:solidFill>
                              <a:latin typeface="Cambria Math"/>
                              <a:sym typeface="Cambria Math"/>
                            </a:rPr>
                            <m:t>-1; 3</m:t>
                          </m:r>
                        </m:e>
                      </m:d>
                    </m:oMath>
                  </m:oMathPara>
                </a14:m>
              </a:p>
            </p:txBody>
          </p:sp>
        </mc:Choice>
        <mc:Fallback>
          <p:sp>
            <p:nvSpPr>
              <p:cNvPr id="6" name=""/>
              <p:cNvSpPr txBox="1"/>
              <p:nvPr/>
            </p:nvSpPr>
            <p:spPr>
              <a:xfrm>
                <a:off x="3298862" y="1879601"/>
                <a:ext cx="1762125" cy="6286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ru-RU" altLang="en-US" sz="7000">
                <a:latin typeface="Times New Roman"/>
                <a:cs typeface="Times New Roman"/>
              </a:rPr>
              <a:t>Задание </a:t>
            </a:r>
            <a:r>
              <a:rPr lang="en-US" altLang="ru-RU" sz="7000">
                <a:latin typeface="Times New Roman"/>
                <a:cs typeface="Times New Roman"/>
              </a:rPr>
              <a:t>6</a:t>
            </a:r>
            <a:endParaRPr lang="en-US" altLang="ru-RU" sz="7000">
              <a:latin typeface="Times New Roman"/>
              <a:cs typeface="Times New Roman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431799" y="1222376"/>
            <a:ext cx="8157535" cy="5046664"/>
          </a:xfrm>
          <a:solidFill>
            <a:schemeClr val="lt1"/>
          </a:solidFill>
        </p:spPr>
        <p:txBody>
          <a:bodyPr/>
          <a:lstStyle/>
          <a:p>
            <a:pPr lvl="0">
              <a:defRPr/>
            </a:pPr>
            <a:r>
              <a:rPr lang="ru-RU" altLang="en-US" sz="4800">
                <a:solidFill>
                  <a:schemeClr val="tx1"/>
                </a:solidFill>
              </a:rPr>
              <a:t>Из всех прямоугольных    треугольников с гипотену</a:t>
            </a:r>
            <a:r>
              <a:rPr lang="en-US" altLang="ru-RU" sz="4800">
                <a:solidFill>
                  <a:schemeClr val="tx1"/>
                </a:solidFill>
              </a:rPr>
              <a:t>-</a:t>
            </a:r>
            <a:r>
              <a:rPr lang="ru-RU" altLang="en-US" sz="4800">
                <a:solidFill>
                  <a:schemeClr val="tx1"/>
                </a:solidFill>
              </a:rPr>
              <a:t>зой </a:t>
            </a:r>
            <a:r>
              <a:rPr lang="en-US" altLang="ru-RU" sz="4800">
                <a:solidFill>
                  <a:schemeClr val="tx1"/>
                </a:solidFill>
              </a:rPr>
              <a:t>20</a:t>
            </a:r>
            <a:r>
              <a:rPr lang="ru-RU" altLang="en-US" sz="4800">
                <a:solidFill>
                  <a:schemeClr val="tx1"/>
                </a:solidFill>
              </a:rPr>
              <a:t> найти треугольник с наибольшей площадью</a:t>
            </a:r>
            <a:endParaRPr lang="ru-RU" altLang="en-US" sz="480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04583" y="2948266"/>
            <a:ext cx="3762484" cy="3762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Гармония">
  <a:themeElements>
    <a:clrScheme name="Гармония">
      <a:dk1>
        <a:srgbClr val="1b3f63"/>
      </a:dk1>
      <a:lt1>
        <a:srgbClr val="ffffff"/>
      </a:lt1>
      <a:dk2>
        <a:srgbClr val="849fb5"/>
      </a:dk2>
      <a:lt2>
        <a:srgbClr val="eaf1f7"/>
      </a:lt2>
      <a:accent1>
        <a:srgbClr val="356b9d"/>
      </a:accent1>
      <a:accent2>
        <a:srgbClr val="003366"/>
      </a:accent2>
      <a:accent3>
        <a:srgbClr val="6f8fa9"/>
      </a:accent3>
      <a:accent4>
        <a:srgbClr val="585e68"/>
      </a:accent4>
      <a:accent5>
        <a:srgbClr val="000066"/>
      </a:accent5>
      <a:accent6>
        <a:srgbClr val="666699"/>
      </a:accent6>
      <a:hlink>
        <a:srgbClr val="4e6b83"/>
      </a:hlink>
      <a:folHlink>
        <a:srgbClr val="d3d1c5"/>
      </a:folHlink>
    </a:clrScheme>
    <a:fontScheme name="Гармония">
      <a:majorFont>
        <a:latin typeface="Tahoma"/>
        <a:ea typeface=""/>
        <a:cs typeface=""/>
        <a:font script="Jpan" typeface="MS PGothic"/>
        <a:font script="Hang" typeface="한컴 윤체 L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Клетка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</a:schemeClr>
            </a:gs>
            <a:gs pos="100000">
              <a:schemeClr val="phClr">
                <a:tint val="100000"/>
                <a:satMod val="350000"/>
              </a:schemeClr>
            </a:gs>
          </a:gsLst>
          <a:path path="rect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100000"/>
                <a:satMod val="100000"/>
              </a:schemeClr>
            </a:gs>
            <a:gs pos="100000">
              <a:schemeClr val="phClr">
                <a:shade val="7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Hancom Office">
  <a:themeElements>
    <a:clrScheme name="Hancom Office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Hancom Office">
      <a:maj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Hancom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92</ep:Words>
  <ep:PresentationFormat>Экран (4:3)</ep:PresentationFormat>
  <ep:Paragraphs>23</ep:Paragraphs>
  <ep:Slides>8</ep:Slides>
  <ep:Notes>1</ep:Notes>
  <ep:TotalTime>0</ep:TotalTime>
  <ep:HiddenSlides>0</ep:HiddenSlides>
  <ep:MMClips>0</ep:MMClips>
  <ep:HeadingPairs>
    <vt:vector size="4" baseType="variant">
      <vt:variant>
        <vt:lpstr>Темы</vt:lpstr>
      </vt:variant>
      <vt:variant>
        <vt:i4>1</vt:i4>
      </vt:variant>
      <vt:variant>
        <vt:lpstr>Заголовок слайда</vt:lpstr>
      </vt:variant>
      <vt:variant>
        <vt:i4>8</vt:i4>
      </vt:variant>
    </vt:vector>
  </ep:HeadingPairs>
  <ep:TitlesOfParts>
    <vt:vector size="9" baseType="lpstr">
      <vt:lpstr>Гармония</vt:lpstr>
      <vt:lpstr>подготовка к  контрольной  работе</vt:lpstr>
      <vt:lpstr>Домашнее задание</vt:lpstr>
      <vt:lpstr>Задание 1</vt:lpstr>
      <vt:lpstr>Задание 2</vt:lpstr>
      <vt:lpstr>Задание 3</vt:lpstr>
      <vt:lpstr>Задание 4</vt:lpstr>
      <vt:lpstr>Задание 5</vt:lpstr>
      <vt:lpstr>Задание 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2024-12-17T13:35:15.619</dcterms:created>
  <dc:creator>HUAWEI</dc:creator>
  <cp:lastModifiedBy>HUAWEI</cp:lastModifiedBy>
  <dcterms:modified xsi:type="dcterms:W3CDTF">2025-01-27T15:35:01.884</dcterms:modified>
  <cp:revision>34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