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56" r:id="rId4"/>
    <p:sldId id="260" r:id="rId5"/>
    <p:sldId id="261" r:id="rId6"/>
    <p:sldId id="257" r:id="rId7"/>
    <p:sldId id="259" r:id="rId8"/>
    <p:sldId id="262" r:id="rId9"/>
    <p:sldId id="263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7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7B79-156F-420A-B759-CB3075B4C199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758-38EF-4F66-BD29-BB3BE16FF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7B79-156F-420A-B759-CB3075B4C199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758-38EF-4F66-BD29-BB3BE16FF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7B79-156F-420A-B759-CB3075B4C199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758-38EF-4F66-BD29-BB3BE16FF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7B79-156F-420A-B759-CB3075B4C199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758-38EF-4F66-BD29-BB3BE16FF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7B79-156F-420A-B759-CB3075B4C199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758-38EF-4F66-BD29-BB3BE16FF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7B79-156F-420A-B759-CB3075B4C199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758-38EF-4F66-BD29-BB3BE16FF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7B79-156F-420A-B759-CB3075B4C199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758-38EF-4F66-BD29-BB3BE16FF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7B79-156F-420A-B759-CB3075B4C199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758-38EF-4F66-BD29-BB3BE16FF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7B79-156F-420A-B759-CB3075B4C199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758-38EF-4F66-BD29-BB3BE16FF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7B79-156F-420A-B759-CB3075B4C199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758-38EF-4F66-BD29-BB3BE16FF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7B79-156F-420A-B759-CB3075B4C199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E758-38EF-4F66-BD29-BB3BE16FF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7B79-156F-420A-B759-CB3075B4C199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E758-38EF-4F66-BD29-BB3BE16FF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 flipV="1">
            <a:off x="9612560" y="1196752"/>
            <a:ext cx="144016" cy="28803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84376"/>
          </a:xfrm>
        </p:spPr>
        <p:txBody>
          <a:bodyPr>
            <a:normAutofit/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Прочти и соедини</a:t>
            </a:r>
          </a:p>
          <a:p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509120"/>
            <a:ext cx="325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/>
              <a:t>Цель: </a:t>
            </a:r>
            <a:br>
              <a:rPr lang="ru-RU" sz="2800" i="1" dirty="0" smtClean="0"/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развитие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звуко-буквенного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анализа и синтеза слов; составление предложений с заданным словом; развитие мелкой моторики кистей рук.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46842" y="2780928"/>
            <a:ext cx="341781" cy="45719"/>
          </a:xfrm>
        </p:spPr>
        <p:txBody>
          <a:bodyPr>
            <a:normAutofit fontScale="25000" lnSpcReduction="20000"/>
          </a:bodyPr>
          <a:lstStyle/>
          <a:p>
            <a:endParaRPr lang="ru-RU" sz="4000" dirty="0"/>
          </a:p>
        </p:txBody>
      </p:sp>
      <p:pic>
        <p:nvPicPr>
          <p:cNvPr id="4" name="Рисунок 3" descr="ÐÐ°ÑÑÐ¸Ð½ÐºÐ¸ Ð¿Ð¾ Ð·Ð°Ð¿ÑÐ¾ÑÑ ÐºÐ¾Ñ ÑÐ¸ÑÑÐ½Ð¾Ðº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844824"/>
            <a:ext cx="16561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3024336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ДОМ  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ДЫМ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СОК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ЖУК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КИТ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КОТ </a:t>
            </a:r>
          </a:p>
          <a:p>
            <a:endParaRPr lang="ru-RU" sz="4000" dirty="0"/>
          </a:p>
          <a:p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6" name="Рисунок 5" descr="ÐÐ¾ÑÐ¾Ð¶ÐµÐµ Ð¸Ð·Ð¾Ð±ÑÐ°Ð¶ÐµÐ½Ð¸Ð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04664"/>
            <a:ext cx="18722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ÐÐ°ÑÑÐ¸Ð½ÐºÐ¸ Ð¿Ð¾ Ð·Ð°Ð¿ÑÐ¾ÑÑ ÐºÐ°ÑÑÐ¸Ð½ÐºÐ° Ñ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ºÐ°ÑÑÐ¸Ð½ÐºÐ° Ñ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ÐÐ°ÑÑÐ¸Ð½ÐºÐ¸ Ð¿Ð¾ Ð·Ð°Ð¿ÑÐ¾ÑÑ ÐºÐ°ÑÑÐ¸Ð½ÐºÐ° ÑÐ¾Ð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0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ÐÐ°ÑÑÐ¸Ð½ÐºÐ¸ Ð¿Ð¾ Ð·Ð°Ð¿ÑÐ¾ÑÑ ÐºÐ°ÑÑÐ¸Ð½ÐºÐ° Ð¶ÑÐ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437112"/>
            <a:ext cx="1902814" cy="2187625"/>
          </a:xfrm>
          <a:prstGeom prst="rect">
            <a:avLst/>
          </a:prstGeom>
          <a:noFill/>
        </p:spPr>
      </p:pic>
      <p:pic>
        <p:nvPicPr>
          <p:cNvPr id="1032" name="Picture 8" descr="ÐÐ°ÑÑÐ¸Ð½ÐºÐ¸ Ð¿Ð¾ Ð·Ð°Ð¿ÑÐ¾ÑÑ ÐºÐ°ÑÑÐ¸Ð½ÐºÐ° ÐºÐ¸ÑÐ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708920"/>
            <a:ext cx="2380264" cy="1800200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149080"/>
            <a:ext cx="1790700" cy="24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www.novostioede.ru/upload/iblock/f44/article_image-image-articl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76672"/>
            <a:ext cx="216260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ÐÐ°ÑÑÐ¸Ð½ÐºÐ¸ Ð¿Ð¾ Ð·Ð°Ð¿ÑÐ¾ÑÑ ÐºÐ°ÑÑÐ¸Ð½ÐºÐ° Ð»Ð°Ðº Ð´Ð»Ñ Ð½Ð¾Ð³ÑÐµÐ¹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4664"/>
            <a:ext cx="1872209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ÐºÐ°ÑÑÐ¸Ð½ÐºÐ° Ð½Ð¾Ñ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4293096"/>
            <a:ext cx="2092077" cy="216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ÐºÐ°ÑÑÐ¸Ð½ÐºÐ° ÑÑÐ¿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941168"/>
            <a:ext cx="22322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ºÐ°ÑÑÐ¸Ð½ÐºÐ° Ð½Ð¾Ð¶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780928"/>
            <a:ext cx="184785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Ð°ÑÑÐ¸Ð½ÐºÐ¸ Ð¿Ð¾ Ð·Ð°Ð¿ÑÐ¾ÑÑ ÐºÐ°ÑÑÐ¸Ð½ÐºÐ° ÑÐ°Ñ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276872"/>
            <a:ext cx="1752600" cy="21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23528" y="1"/>
            <a:ext cx="216024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ЛУК 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СУП 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НОС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ШАР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НОЖ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ЛАК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1800200" cy="626469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ЗУБ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ПУХ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БАК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РОТ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ДВА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БЫК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ÐÐ°ÑÑÐ¸Ð½ÐºÐ¸ Ð¿Ð¾ Ð·Ð°Ð¿ÑÐ¾ÑÑ Ð±Ð°Ðº ÐºÐ°ÑÑÐ¸Ð½Ðº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5"/>
            <a:ext cx="131941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ÐÐ°ÑÑÐ¸Ð½ÐºÐ¸ Ð¿Ð¾ Ð·Ð°Ð¿ÑÐ¾ÑÑ Ð±ÑÐº ÐºÐ°ÑÑÐ¸Ð½ÐºÐ°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04864"/>
            <a:ext cx="1950055" cy="19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ÐºÐ°ÑÑÐ¸Ð½ÐºÐ° 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4797152"/>
            <a:ext cx="1419225" cy="178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Ð¾ÑÐ¾Ð¶ÐµÐµ Ð¸Ð·Ð¾Ð±ÑÐ°Ð¶ÐµÐ½Ð¸Ðµ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04664"/>
            <a:ext cx="1895475" cy="141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·ÑÐ± ÐºÐ°ÑÑÐ¸Ð½ÐºÐ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5013176"/>
            <a:ext cx="1924050" cy="1441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Ð°ÑÑÐ¸Ð½ÐºÐ¸ Ð¿Ð¾ Ð·Ð°Ð¿ÑÐ¾ÑÑ Ð¿ÑÑ ÐºÐ°ÑÑÐ¸Ð½ÐºÐ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212976"/>
            <a:ext cx="18478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ÐÐ°ÑÑÐ¸Ð½ÐºÐ¸ Ð¿Ð¾ Ð·Ð°Ð¿ÑÐ¾ÑÑ ÐºÐ°ÑÑÐ¸Ð½ÐºÐ° ÑÑÐ¾Ð» Ð´Ð»Ñ Ð´ÐµÑÐµÐ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4664"/>
            <a:ext cx="2239888" cy="2314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²Ð¾Ð»Ðº ÐºÐ°ÑÑÐ¸Ð½ÐºÐ¸ Ð´Ð»Ñ Ð´ÐµÑÐµÐ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76672"/>
            <a:ext cx="18478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Ð·Ð¾Ð½Ñ ÐºÐ°ÑÑÐ¸Ð½ÐºÐ¸ Ð´Ð»Ñ Ð´ÐµÑÐµÐ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149080"/>
            <a:ext cx="2247900" cy="185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ÑÐ°Ð½Ðº ÐºÐ°ÑÑÐ¸Ð½ÐºÐ¸ Ð´Ð»Ñ Ð´ÐµÑÐµÐ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581128"/>
            <a:ext cx="2638425" cy="14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¼Ð¾ÑÑ ÐºÐ°ÑÑÐ¸Ð½ÐºÐ¸ Ð´Ð»Ñ Ð´ÐµÑÐµÐ¹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198884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332656"/>
            <a:ext cx="18722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МОСТ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ВОЛК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ЗОНТ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ТАНК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СТОЛ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ÐÐ°ÑÑÐ¸Ð½ÐºÐ¸ Ð¿Ð¾ Ð·Ð°Ð¿ÑÐ¾ÑÑ ÐºÑÐ¾Ñ ÐºÐ°ÑÑÐ¸Ð½ÐºÐ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9850" y="1556792"/>
            <a:ext cx="2724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ÑÑÑÐ» ÐºÐ°ÑÑÐ¸Ð½Ðº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276872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Ð½Ð¾Ð³Ð° ÐºÐ°ÑÑÐ¸Ð½ÐºÐ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717032"/>
            <a:ext cx="15841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ÐºÐ°ÑÑÐ¸Ð½ÐºÐ° Ð±Ð°Ð½Ñ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013176"/>
            <a:ext cx="1800200" cy="161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ÑÐ¾Ð²Ð° ÐºÐ°ÑÑÐ¸Ð½ÐºÐ° Ð´ÐµÑÑÐºÐ°Ñ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085184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ÐÐ°ÑÑÐ¸Ð½ÐºÐ¸ Ð¿Ð¾ Ð·Ð°Ð¿ÑÐ¾ÑÑ Ð³ÑÐ¸Ð± ÐºÐ°ÑÑÐ¸Ð½ÐºÐ° Ð´Ð»Ñ Ð´ÐµÑÐµÐ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76672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1" y="1"/>
            <a:ext cx="259228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ГРИБ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СОВА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НОГИ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БАНТ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СТУЛ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КРОТ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ÐÐ°ÑÑÐ¸Ð½ÐºÐ¸ Ð¿Ð¾ Ð·Ð°Ð¿ÑÐ¾ÑÑ Ð¼ÑÑÐ° ÐºÐ°ÑÑÐ¸Ð½ÐºÐ° Ð´Ð»Ñ Ð´ÐµÑÐµÐ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2864768" cy="20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¼ÑÐºÐ° ÐºÐ°ÑÑÐ¸Ð½ÐºÐ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628800"/>
            <a:ext cx="262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ÑÐ½ÐµÐ³ ÐºÐ°ÑÑÐ¸Ð½ÐºÐ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564904"/>
            <a:ext cx="24511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Ð±ÑÑÑ ÐºÐ°ÑÑÐ¸Ð½ÐºÐ° Ð´Ð»Ñ Ð´ÐµÑÐµÐ¹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509120"/>
            <a:ext cx="17716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Ð¾ÑÐºÐ¸ ÐºÐ°ÑÑÐ¸Ð½ÐºÐ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32656"/>
            <a:ext cx="227348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Ð°ÑÑÐ¸Ð½ÐºÐ¸ Ð¿Ð¾ Ð·Ð°Ð¿ÑÐ¾ÑÑ ÐºÐ»ÑÑ ÐºÐ°ÑÑÐ¸Ð½ÐºÐ° Ð´Ð»Ñ Ð´ÐµÑÐµÐ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46482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0"/>
            <a:ext cx="2016224" cy="7052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ОЧКИ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КЛЮЧ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БУСЫ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МУКА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МУХА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СНЕГ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ÐÐ°ÑÑÐ¸Ð½ÐºÐ¸ Ð¿Ð¾ Ð·Ð°Ð¿ÑÐ¾ÑÑ ÑÑÐ¼ÐºÐ° ÐºÐ°ÑÑÐ¸Ð½ÐºÐ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ÐÐ°ÑÑÐ¸Ð½ÐºÐ¸ Ð¿Ð¾ Ð·Ð°Ð¿ÑÐ¾ÑÑ Ð±Ð¾ÑÐºÐ° ÐºÐ°ÑÑÐ¸Ð½ÐºÐ°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1766689" cy="202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Ð¿Ð°Ð»ÐºÐ° ÐºÐ°ÑÑÐ¸Ð½ÐºÐ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509120"/>
            <a:ext cx="1728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Ð¿Ð°ÑÐºÐ° Ð±ÑÐ¼Ð°Ð³Ð¸ Ð°4 ÐºÐ°ÑÑÐ¸Ð½ÐºÐ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293096"/>
            <a:ext cx="295232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ÐÐ°ÑÑÐ¸Ð½ÐºÐ¸ Ð¿Ð¾ Ð·Ð°Ð¿ÑÐ¾ÑÑ ÑÐ¾ÑÐºÐ° ÐºÐ°ÑÑÐ¸Ð½ÐºÐ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0"/>
            <a:ext cx="2397820" cy="170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ÐÐ°ÑÑÐ¸Ð½ÐºÐ¸ Ð¿Ð¾ Ð·Ð°Ð¿ÑÐ¾ÑÑ Ð³Ð»Ð°Ð·Ð° ÐºÐ°ÑÑÐ¸Ð½ÐºÐ° Ð´Ð»Ñ Ð´ÐµÑÐµÐ¹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564904"/>
            <a:ext cx="2286000" cy="140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356388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ГЛАЗА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ТОЧКА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БОЧКА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ПАЛКА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СУМКА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ПАЧКА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87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 </vt:lpstr>
      <vt:lpstr>Цель:  </vt:lpstr>
      <vt:lpstr>Презентация PowerPoint</vt:lpstr>
      <vt:lpstr> </vt:lpstr>
      <vt:lpstr>ЗУБ    ПУХ    БАК    РОТ    ДВА    БЫК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КОТ</dc:title>
  <dc:creator>Forester</dc:creator>
  <cp:lastModifiedBy>PC</cp:lastModifiedBy>
  <cp:revision>20</cp:revision>
  <dcterms:created xsi:type="dcterms:W3CDTF">2018-03-17T10:08:49Z</dcterms:created>
  <dcterms:modified xsi:type="dcterms:W3CDTF">2023-03-08T12:03:59Z</dcterms:modified>
</cp:coreProperties>
</file>