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4" r:id="rId5"/>
    <p:sldId id="265" r:id="rId6"/>
    <p:sldId id="258" r:id="rId7"/>
    <p:sldId id="262" r:id="rId8"/>
    <p:sldId id="266" r:id="rId9"/>
    <p:sldId id="267" r:id="rId10"/>
    <p:sldId id="26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4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820-CA22-4BC1-AE73-583FB0BEFBCA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A328-A9D4-487F-83F9-4F87B3C04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898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820-CA22-4BC1-AE73-583FB0BEFBCA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A328-A9D4-487F-83F9-4F87B3C04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714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820-CA22-4BC1-AE73-583FB0BEFBCA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A328-A9D4-487F-83F9-4F87B3C04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4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820-CA22-4BC1-AE73-583FB0BEFBCA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A328-A9D4-487F-83F9-4F87B3C04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477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820-CA22-4BC1-AE73-583FB0BEFBCA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A328-A9D4-487F-83F9-4F87B3C04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375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820-CA22-4BC1-AE73-583FB0BEFBCA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A328-A9D4-487F-83F9-4F87B3C04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157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820-CA22-4BC1-AE73-583FB0BEFBCA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A328-A9D4-487F-83F9-4F87B3C04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348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820-CA22-4BC1-AE73-583FB0BEFBCA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A328-A9D4-487F-83F9-4F87B3C04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50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820-CA22-4BC1-AE73-583FB0BEFBCA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A328-A9D4-487F-83F9-4F87B3C04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464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820-CA22-4BC1-AE73-583FB0BEFBCA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A328-A9D4-487F-83F9-4F87B3C04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288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820-CA22-4BC1-AE73-583FB0BEFBCA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A328-A9D4-487F-83F9-4F87B3C04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51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75820-CA22-4BC1-AE73-583FB0BEFBCA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A328-A9D4-487F-83F9-4F87B3C04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97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тренинг </a:t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«Наша жизнь»</a:t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родителей детей с ОВЗ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– психолог 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МБДОУ №15 «Ромашка»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Марьясова Г.А.</a:t>
            </a:r>
          </a:p>
        </p:txBody>
      </p:sp>
    </p:spTree>
    <p:extLst>
      <p:ext uri="{BB962C8B-B14F-4D97-AF65-F5344CB8AC3E}">
        <p14:creationId xmlns:p14="http://schemas.microsoft.com/office/powerpoint/2010/main" val="2776708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423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Игровое упражнение «Для меня важно…»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8096" y="990918"/>
            <a:ext cx="10870096" cy="512341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самоанализ детско-родительских отношений.</a:t>
            </a:r>
          </a:p>
          <a:p>
            <a:pPr marL="0" indent="0" algn="just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начинает предложение, а родители его продолжают, передавая друг другу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мяч:</a:t>
            </a:r>
          </a:p>
          <a:p>
            <a:pPr marL="0" indent="0" algn="just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Общение с ребёнком — это …»;</a:t>
            </a:r>
          </a:p>
          <a:p>
            <a:pPr marL="0" indent="0" algn="just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«Родители через диалог с ребёнком дают почувствовать ему …»;</a:t>
            </a:r>
          </a:p>
          <a:p>
            <a:pPr marL="0" indent="0" algn="just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 моего ребёнка есть недостатки, но …»;</a:t>
            </a:r>
          </a:p>
          <a:p>
            <a:pPr marL="0" indent="0" algn="just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«Для меня важно…»;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«Ребёнок для меня …»;</a:t>
            </a:r>
          </a:p>
          <a:p>
            <a:pPr marL="0" indent="0" algn="just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«Сегодня я задумалась о …».</a:t>
            </a:r>
          </a:p>
          <a:p>
            <a:pPr marL="0" indent="0" algn="just">
              <a:buNone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1416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Английский психиатр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Лорна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Винт говорила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7443" y="1265129"/>
            <a:ext cx="11231218" cy="4911834"/>
          </a:xfrm>
        </p:spPr>
        <p:txBody>
          <a:bodyPr>
            <a:normAutofit/>
          </a:bodyPr>
          <a:lstStyle/>
          <a:p>
            <a:pPr algn="just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природа проводит линию, она всегда размазывает ее. </a:t>
            </a:r>
          </a:p>
          <a:p>
            <a:pPr algn="just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существует четкой грани между людьми с проблемами в развитии и без них. </a:t>
            </a:r>
          </a:p>
          <a:p>
            <a:pPr algn="just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 всегда условна. </a:t>
            </a:r>
          </a:p>
          <a:p>
            <a:pPr algn="just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каждом ребенке нужно видеть, прежде всего индивидуальность. </a:t>
            </a:r>
          </a:p>
          <a:p>
            <a:endParaRPr lang="ru-RU" sz="4000" dirty="0"/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93909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тренинга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  </a:t>
            </a:r>
          </a:p>
          <a:p>
            <a:pPr lvl="0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	Цель: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повышение компетенции родителей в вопросах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воспитания и развития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игровых и коммуникативных навыков детей с ОВЗ в домашних условиях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Информировать родителей о важности навыков коммуникации для детей с ОВЗ.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Формировать навыки и умения проведения игр дома с детьми с ОВЗ.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Совершенствовать формы родительского взаимодействия в процессе общения с ребенком.</a:t>
            </a:r>
          </a:p>
          <a:p>
            <a:pPr lvl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 Создать условия для обмена опытом и взаимной поддержки.  </a:t>
            </a:r>
          </a:p>
          <a:p>
            <a:pPr lvl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54490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8179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«Здравствуйте»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15616"/>
            <a:ext cx="10515600" cy="614238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активизация участников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и деление на команды.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и коллеги, я предлагаю вам немного подвигаться. Участники, у которых карандаши желтого цвета, пройдите на середину зала и встаньте в круг. Это внутренний круг.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с красными карандашами встают в большой круг. Это внешний круг. Оба круга поворачиваются лицом друг к другу. Внутренний круг стоит на месте, а внешний – меняет партнеров, двигаясь по часовой стрелке, выполняя команды ведущего.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Поздоровайтесь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рукопожатием! Перешли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Поздоровайтесь кулачками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Перешли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Поздоровайтесь 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адошками! Перешли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Поздоровайтесь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локтями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плечами, спинами, коленями, пятками, лбами, носами, хлопками, завершили рукопожатием!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сейчас встаем все в один круг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Обратная связь: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Скажите, каким способом вам было проще здороваться. А когда вы чувствовали дискомфорт или неудобство. Как вы думаете почему?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Вывод: У каждого человека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личные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границы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6799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757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«Отпечаток»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Сейчас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с вами окунемся в атмосферу отпуска и представим, что нам нужно лететь за границу.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визу, поставьте на бланке свою подпись и нам нужен отпечаток пальца. Возьмите краску, обмакните палец и поставьте отпечаток на вашу визу.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посмотрите внимательно на подпись и отпечаток других участников, если хотите вы можете обменяться, чтобы лучше посмотреть.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других подписей и отпечатков такие же, как ваши. Нашли?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Обмен мнениями: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почему не нашли, как вы думаете? Одинаковых людей нет, поэтому и отпечатки получились разные. Все люди и дети, в том числе разные: различны их способности, возможности и личностные качества.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9700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правильно, а главное, зачем играть с ребенком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Академик Илья Аркадьевич Аршавский называл игру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«инстинктом глубочайшего физиологического смысла».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отмечал, что потребность играть для ребенка так же естественна и жизненно важна, как потребность есть, дышать, спать.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Подавленный инстинкт игры очень скоро заявит о себе физиологической незрелостью,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отставанием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физическом и интеллектуальном развитии.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Сообщение: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правильно, а главное, зачем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играть с ребенком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525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7571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Мой ребёнок самый лучший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809" y="1192696"/>
            <a:ext cx="11668539" cy="49842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ребёнок индивидуален и неповторим, имеет свои особенности. 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Давайте любить и принимать детей такими, какие они есть. 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Можно выражать своё недовольство отдельными действиями ребёнка, но не ребёнком в целом. 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Можно осуждать поступки ребёнка, его поведение, но не его чувства. 	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Недовольство действиями ребёнка не должно быть систематическим, иначе оно перерастает в его неприятие.</a:t>
            </a:r>
          </a:p>
          <a:p>
            <a:pPr algn="just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027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дискуссия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Наши ожидания и реальность»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sz="2000" dirty="0"/>
          </a:p>
          <a:p>
            <a:pPr lvl="1" algn="just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Обсуждение ожиданий и реальных трудностей.</a:t>
            </a:r>
          </a:p>
          <a:p>
            <a:pPr lvl="1" algn="just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Обмен опытом между родителями.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9327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8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Древняя притча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Бог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слепил человека из глины, и остался у него неиспользованный кусок.</a:t>
            </a:r>
          </a:p>
          <a:p>
            <a:pPr marL="0" indent="0" algn="just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Что ещё слепить тебе? - спросил Бог.</a:t>
            </a:r>
          </a:p>
          <a:p>
            <a:pPr marL="0" indent="0" algn="just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Слепи мне счастье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- попросил человек.</a:t>
            </a:r>
          </a:p>
          <a:p>
            <a:pPr marL="0" indent="0" algn="just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Ничего не ответил Бог, и только положил человеку в ладонь оставшийся кусочек глины.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84763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307</Words>
  <Application>Microsoft Office PowerPoint</Application>
  <PresentationFormat>Широкоэкранный</PresentationFormat>
  <Paragraphs>61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Психологический тренинг  «Наша жизнь» для родителей детей с ОВЗ  </vt:lpstr>
      <vt:lpstr>Английский психиатр Лорна Винт говорила  </vt:lpstr>
      <vt:lpstr>Цель и задачи тренинга</vt:lpstr>
      <vt:lpstr>Упражнение «Здравствуйте» </vt:lpstr>
      <vt:lpstr>Упражнение «Отпечаток» </vt:lpstr>
      <vt:lpstr>Как правильно, а главное, зачем играть с ребенком</vt:lpstr>
      <vt:lpstr>Мой ребёнок самый лучший</vt:lpstr>
      <vt:lpstr>Групповая дискуссия  «Наши ожидания и реальность»</vt:lpstr>
      <vt:lpstr>Древняя притча </vt:lpstr>
      <vt:lpstr>Игровое упражнение «Для меня важно…»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Психологический тренинг  «Наша жизнь» для родителей детей с ОВЗ  </dc:title>
  <dc:creator>Windows User</dc:creator>
  <cp:lastModifiedBy>Windows User</cp:lastModifiedBy>
  <cp:revision>23</cp:revision>
  <dcterms:created xsi:type="dcterms:W3CDTF">2025-10-20T07:55:35Z</dcterms:created>
  <dcterms:modified xsi:type="dcterms:W3CDTF">2026-03-16T04:38:24Z</dcterms:modified>
</cp:coreProperties>
</file>