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9" r:id="rId5"/>
    <p:sldId id="259" r:id="rId6"/>
    <p:sldId id="280" r:id="rId7"/>
    <p:sldId id="278" r:id="rId8"/>
    <p:sldId id="282" r:id="rId9"/>
    <p:sldId id="284" r:id="rId10"/>
    <p:sldId id="286" r:id="rId11"/>
    <p:sldId id="263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ко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8238" cy="3305269"/>
          </a:xfrm>
          <a:prstGeom prst="rect">
            <a:avLst/>
          </a:prstGeom>
          <a:noFill/>
        </p:spPr>
      </p:pic>
      <p:pic>
        <p:nvPicPr>
          <p:cNvPr id="1027" name="Picture 3" descr="C:\Users\Ирина\Desktop\овца.jpg"/>
          <p:cNvPicPr>
            <a:picLocks noChangeAspect="1" noChangeArrowheads="1"/>
          </p:cNvPicPr>
          <p:nvPr/>
        </p:nvPicPr>
        <p:blipFill>
          <a:blip r:embed="rId3" cstate="print"/>
          <a:srcRect l="11267"/>
          <a:stretch>
            <a:fillRect/>
          </a:stretch>
        </p:blipFill>
        <p:spPr bwMode="auto">
          <a:xfrm>
            <a:off x="0" y="3286124"/>
            <a:ext cx="4500594" cy="3571876"/>
          </a:xfrm>
          <a:prstGeom prst="rect">
            <a:avLst/>
          </a:prstGeom>
          <a:noFill/>
        </p:spPr>
      </p:pic>
      <p:pic>
        <p:nvPicPr>
          <p:cNvPr id="1028" name="Picture 4" descr="C:\Users\Ирина\Desktop\баран.jpg"/>
          <p:cNvPicPr>
            <a:picLocks noChangeAspect="1" noChangeArrowheads="1"/>
          </p:cNvPicPr>
          <p:nvPr/>
        </p:nvPicPr>
        <p:blipFill>
          <a:blip r:embed="rId4"/>
          <a:srcRect l="10390" r="18181"/>
          <a:stretch>
            <a:fillRect/>
          </a:stretch>
        </p:blipFill>
        <p:spPr bwMode="auto">
          <a:xfrm>
            <a:off x="4500562" y="0"/>
            <a:ext cx="4643438" cy="4071941"/>
          </a:xfrm>
          <a:prstGeom prst="rect">
            <a:avLst/>
          </a:prstGeom>
          <a:noFill/>
        </p:spPr>
      </p:pic>
      <p:pic>
        <p:nvPicPr>
          <p:cNvPr id="1029" name="Picture 5" descr="C:\Users\Ирина\Desktop\1696588537_animals-pibig-info-p-belaya-svinya-poroda-instagram-34.jpg"/>
          <p:cNvPicPr>
            <a:picLocks noChangeAspect="1" noChangeArrowheads="1"/>
          </p:cNvPicPr>
          <p:nvPr/>
        </p:nvPicPr>
        <p:blipFill>
          <a:blip r:embed="rId5"/>
          <a:srcRect l="14843" t="18068" r="10156" b="6961"/>
          <a:stretch>
            <a:fillRect/>
          </a:stretch>
        </p:blipFill>
        <p:spPr bwMode="auto">
          <a:xfrm>
            <a:off x="4500562" y="4071942"/>
            <a:ext cx="4643438" cy="278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Летом свиней содержат на свежем воздухе.  Так свиньи растут крепкими и здоровыми.</a:t>
            </a:r>
          </a:p>
        </p:txBody>
      </p:sp>
      <p:pic>
        <p:nvPicPr>
          <p:cNvPr id="20484" name="Picture 4" descr="7ad2b0a94bb4t"/>
          <p:cNvPicPr>
            <a:picLocks noChangeAspect="1" noChangeArrowheads="1"/>
          </p:cNvPicPr>
          <p:nvPr/>
        </p:nvPicPr>
        <p:blipFill>
          <a:blip r:embed="rId2"/>
          <a:srcRect r="1102" b="14095"/>
          <a:stretch>
            <a:fillRect/>
          </a:stretch>
        </p:blipFill>
        <p:spPr bwMode="auto">
          <a:xfrm>
            <a:off x="428597" y="1628775"/>
            <a:ext cx="7858180" cy="487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свинья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домашних свиней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коротких ногах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тело длинное,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голова длинная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хрящевым пятачком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вытянутым рылом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которое оканчивается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Тест "Свиньи"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1.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каких животных произошли свиньи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а. от домашней свиньи                 б.  от дикого кабана</a:t>
            </a:r>
          </a:p>
          <a:p>
            <a:pPr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Кожа свиней покрыта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а. шерстью                    б. пухом                        в.  щетиной</a:t>
            </a:r>
          </a:p>
          <a:p>
            <a:pPr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Диких свиней стали приручать ради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а. мяса                  б. шерсти                      в.  мяса и сала</a:t>
            </a:r>
          </a:p>
          <a:p>
            <a:pPr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Как называется порода свиней, переносящая жаркое лето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а. Сибирская северная                      б. Степная белая</a:t>
            </a:r>
          </a:p>
          <a:p>
            <a:pPr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5.Сколько пальцев на ногах у свиней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а.  2                б.  1                    в.  4</a:t>
            </a:r>
          </a:p>
          <a:p>
            <a:pPr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называется порода свиней, которая хорошо переносит зиму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а.  Сибирская северная                     б. Степная белая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Проверь себя:  1б, 2в, 3в, 4б, 5в, 6а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983179"/>
          </a:xfrm>
        </p:spPr>
        <p:txBody>
          <a:bodyPr/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Я  немного затруднялся и  не все понял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 уроке было интересно и все понятно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  уроке было трудно и  ничего не понял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Тема: Свиньи.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Ирина\Desktop\свинья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8" t="17308" r="47632" b="12241"/>
          <a:stretch>
            <a:fillRect/>
          </a:stretch>
        </p:blipFill>
        <p:spPr bwMode="auto">
          <a:xfrm>
            <a:off x="5214942" y="1428736"/>
            <a:ext cx="392905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ина\Desktop\свинья\7.jpg"/>
          <p:cNvPicPr>
            <a:picLocks noChangeAspect="1" noChangeArrowheads="1"/>
          </p:cNvPicPr>
          <p:nvPr/>
        </p:nvPicPr>
        <p:blipFill>
          <a:blip r:embed="rId3"/>
          <a:srcRect l="17480" t="23047" r="9570" b="12500"/>
          <a:stretch>
            <a:fillRect/>
          </a:stretch>
        </p:blipFill>
        <p:spPr bwMode="auto">
          <a:xfrm>
            <a:off x="0" y="2928910"/>
            <a:ext cx="592935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143404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Ирина\Desktop\свинья\samka-kabana-s-potomtstvom.jpg"/>
          <p:cNvPicPr>
            <a:picLocks noChangeAspect="1" noChangeArrowheads="1"/>
          </p:cNvPicPr>
          <p:nvPr/>
        </p:nvPicPr>
        <p:blipFill>
          <a:blip r:embed="rId2"/>
          <a:srcRect l="14130" r="9782" b="13587"/>
          <a:stretch>
            <a:fillRect/>
          </a:stretch>
        </p:blipFill>
        <p:spPr bwMode="auto">
          <a:xfrm>
            <a:off x="2928926" y="2152331"/>
            <a:ext cx="6215074" cy="470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ина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470"/>
          <a:stretch>
            <a:fillRect/>
          </a:stretch>
        </p:blipFill>
        <p:spPr bwMode="auto">
          <a:xfrm>
            <a:off x="-1" y="0"/>
            <a:ext cx="526068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свинь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свинья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Свиньи – самые выгодные животные. Они непритязательны к месту содержания, к еде. Она способна поедать отходы огорода, кухонные остатки. Содержат свиней к помещениях – СВИНАРНИКАХ.</a:t>
            </a:r>
          </a:p>
        </p:txBody>
      </p:sp>
      <p:pic>
        <p:nvPicPr>
          <p:cNvPr id="16389" name="Picture 5" descr="свинар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43182"/>
            <a:ext cx="84963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Содержатся в клетках.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Между клетками проходы.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Полы в клетках деревянные с наклоном.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17412" name="Picture 4" descr="image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500990" cy="464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Кормят свиней 3 раза в день. В пищу дают свёклу, кукурузу, жмых, морковь, зерно, смесь кормов.</a:t>
            </a:r>
          </a:p>
        </p:txBody>
      </p:sp>
      <p:pic>
        <p:nvPicPr>
          <p:cNvPr id="18436" name="Picture 4" descr="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3"/>
            <a:ext cx="6786610" cy="462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Свиньи привыкают ко времени кормления.</a:t>
            </a:r>
          </a:p>
        </p:txBody>
      </p:sp>
      <p:pic>
        <p:nvPicPr>
          <p:cNvPr id="19460" name="Picture 4" descr="djlg9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480175" cy="504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249</Words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Тема: Свиньи.</vt:lpstr>
      <vt:lpstr>Кабан</vt:lpstr>
      <vt:lpstr>Слайд 4</vt:lpstr>
      <vt:lpstr>Слайд 5</vt:lpstr>
      <vt:lpstr>Свиньи – самые выгодные животные. Они непритязательны к месту содержания, к еде. Она способна поедать отходы огорода, кухонные остатки. Содержат свиней к помещениях – СВИНАРНИКАХ.</vt:lpstr>
      <vt:lpstr>Содержатся в клетках.  Между клетками проходы.  Полы в клетках деревянные с наклоном. </vt:lpstr>
      <vt:lpstr>Кормят свиней 3 раза в день. В пищу дают свёклу, кукурузу, жмых, морковь, зерно, смесь кормов.</vt:lpstr>
      <vt:lpstr>Свиньи привыкают ко времени кормления.</vt:lpstr>
      <vt:lpstr>Летом свиней содержат на свежем воздухе.  Так свиньи растут крепкими и здоровыми.</vt:lpstr>
      <vt:lpstr>Слайд 11</vt:lpstr>
      <vt:lpstr>Слайд 12</vt:lpstr>
      <vt:lpstr>Тест "Свиньи"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</cp:revision>
  <dcterms:created xsi:type="dcterms:W3CDTF">2024-04-16T11:59:58Z</dcterms:created>
  <dcterms:modified xsi:type="dcterms:W3CDTF">2024-04-16T16:14:20Z</dcterms:modified>
</cp:coreProperties>
</file>