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5CA5-805C-42F0-8B8A-538A27F92B1A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AE00-5913-4214-A508-666BCFA3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5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5CA5-805C-42F0-8B8A-538A27F92B1A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AE00-5913-4214-A508-666BCFA3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4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5CA5-805C-42F0-8B8A-538A27F92B1A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AE00-5913-4214-A508-666BCFA3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5CA5-805C-42F0-8B8A-538A27F92B1A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AE00-5913-4214-A508-666BCFA3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6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5CA5-805C-42F0-8B8A-538A27F92B1A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AE00-5913-4214-A508-666BCFA3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2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5CA5-805C-42F0-8B8A-538A27F92B1A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AE00-5913-4214-A508-666BCFA3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2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5CA5-805C-42F0-8B8A-538A27F92B1A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AE00-5913-4214-A508-666BCFA3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5CA5-805C-42F0-8B8A-538A27F92B1A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AE00-5913-4214-A508-666BCFA3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0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5CA5-805C-42F0-8B8A-538A27F92B1A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AE00-5913-4214-A508-666BCFA3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8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5CA5-805C-42F0-8B8A-538A27F92B1A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AE00-5913-4214-A508-666BCFA3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0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5CA5-805C-42F0-8B8A-538A27F92B1A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AE00-5913-4214-A508-666BCFA3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9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5CA5-805C-42F0-8B8A-538A27F92B1A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AE00-5913-4214-A508-666BCFA3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6300" cy="68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6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r1.nubex.ru/s138747-68e/f1101_a5/%D0%97%D0%B2%D1%83%D0%BA%D0%B8%20%D0%9F-%D0%9F%D1%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54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</cp:revision>
  <dcterms:created xsi:type="dcterms:W3CDTF">2025-01-19T05:59:31Z</dcterms:created>
  <dcterms:modified xsi:type="dcterms:W3CDTF">2025-01-19T06:02:11Z</dcterms:modified>
</cp:coreProperties>
</file>