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0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4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6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7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3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8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2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EF11-BC16-40CD-B26C-B017921AD1A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5F69-0DFA-45A3-839A-624D81CA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0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77.userapi.com/impf/EoAFUMRLOUcILTqLWSnkIZiocVelCM_LbPV46Q/5xTMZpUteKA.jpg?size=1280x905&amp;quality=95&amp;sign=3dccf23e35e324c155eea411c2f6bcd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7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80.userapi.com/impf/fIGFP78VigIm-HWyeTmxn_s0g7R_EvTMdX7fyQ/pNG6jOTsjWI.jpg?size=1280x905&amp;quality=95&amp;sign=dcd07591920ad33582eed90e9b11db6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7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28.userapi.com/impf/zPlb6sfAEE3HiFs6913SlZNZC720YIqz-u96kw/57-0uqpdeKw.jpg?size=1280x905&amp;quality=95&amp;sign=3c6b0d42e3b25137911eb621a400db1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2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33.userapi.com/impf/E1TDUrNiwMT8Sy_Wv_1_lGqEEXezUP5eCl86pQ/akPZk2ALzYg.jpg?size=1280x905&amp;quality=95&amp;sign=29f521daec73642bf093c86b13e73b0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2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57.userapi.com/impf/sfhl9FEJMAPz4QCjxDDpZIylPmwhi3cnu2LBUQ/hWMaNkCTUc4.jpg?size=1280x905&amp;quality=95&amp;sign=6056c72fb912004cabce5220f2337f4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80.userapi.com/impf/ktI1BRYWY9y_sLnifuyO2fJlAVuhvvAo5PVSxg/FAQCjNlk2Ac.jpg?size=1280x905&amp;quality=95&amp;sign=589090eee5ed8e59ea756591c84ac7a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24.userapi.com/impf/W_7DzMTnTAArxlxwekajhdo8-L7y-DMlZJvJcA/B1tJ6Xpzj9E.jpg?size=1280x905&amp;quality=95&amp;sign=ca917e568ef3cf4362757e90a881bf1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4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75.userapi.com/impf/pM84Lzb9xZxMyzrGw0hi7-w_xxbCNrJvyEI7CA/IdUUWPaNqwI.jpg?size=1280x905&amp;quality=95&amp;sign=c7c4d17900c73a690c9044fa814fbb5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9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77.userapi.com/impf/A0KOB0avHCdVC05OSzF9IiGoWZFF2bNsisHbNg/crk8FW2JLso.jpg?size=1280x905&amp;quality=95&amp;sign=49d8587a2f3336c8261ccd9ca8aad3f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5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</cp:revision>
  <cp:lastPrinted>2024-01-17T12:53:35Z</cp:lastPrinted>
  <dcterms:created xsi:type="dcterms:W3CDTF">2024-01-17T12:47:23Z</dcterms:created>
  <dcterms:modified xsi:type="dcterms:W3CDTF">2024-01-17T12:54:14Z</dcterms:modified>
</cp:coreProperties>
</file>