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7DAF38-0C73-48D5-947C-7958C327C9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8D4A67C-2689-46ED-AF26-EB66F24DEA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7B4F3CF-0F37-4563-A2B3-5A8039B96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BE62F-6BB7-451A-B3D8-717A06266C99}" type="datetimeFigureOut">
              <a:rPr lang="ru-RU" smtClean="0"/>
              <a:t>14.03.2026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25E801-B6C1-4750-B01B-41E3CED49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AF11448-B5A0-4476-8870-B4FED3224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FF72C-9D3E-4EA0-B9C1-A52A703DC9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080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56FAE4-452E-4995-B798-5A6E11E5B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A8675BB-1C54-4B24-8C44-B6D273F036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5B48322-875D-4299-A41F-3017BF111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BE62F-6BB7-451A-B3D8-717A06266C99}" type="datetimeFigureOut">
              <a:rPr lang="ru-RU" smtClean="0"/>
              <a:t>14.03.2026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FB20D1-6879-4972-BD22-DEDDF3632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CA49F5-0C57-4830-9639-341080A43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FF72C-9D3E-4EA0-B9C1-A52A703DC9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433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09A2113-5A52-42E0-90EE-D788870AB3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E74F73A-CE49-4164-A7A8-4B919F050B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5C910A-EE99-4137-9F86-7B6DAB083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BE62F-6BB7-451A-B3D8-717A06266C99}" type="datetimeFigureOut">
              <a:rPr lang="ru-RU" smtClean="0"/>
              <a:t>14.03.2026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C3A64D-F8BF-4359-AA7E-718BED645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B1F1A8-2831-484A-A275-ADAE3CF76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FF72C-9D3E-4EA0-B9C1-A52A703DC9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3728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D4E7D2-3569-496A-85E3-59D2E5FA6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9F7FB9-ADC6-445E-9527-3BDB3F22F4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8C35AB-BC96-483C-84CF-4C913B5E0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BE62F-6BB7-451A-B3D8-717A06266C99}" type="datetimeFigureOut">
              <a:rPr lang="ru-RU" smtClean="0"/>
              <a:t>14.03.2026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DB411A-B4D1-4F6D-8149-FE17CEE6E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36B164-6665-492D-A3DE-AED21854D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FF72C-9D3E-4EA0-B9C1-A52A703DC9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8261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3272BE-96CA-4423-A431-400883C16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10B6DD1-6470-4FD7-9FEE-486CE6D324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DB9681D-56C1-4518-B040-FF6314063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BE62F-6BB7-451A-B3D8-717A06266C99}" type="datetimeFigureOut">
              <a:rPr lang="ru-RU" smtClean="0"/>
              <a:t>14.03.2026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622516-19E3-424F-8C90-D6006785C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5EFEF6-B2B3-4081-86F7-670A15342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FF72C-9D3E-4EA0-B9C1-A52A703DC9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575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B7C5B9-464F-4322-8B11-E8B701CFD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44FBA5-60B5-4A4E-99F8-AB36DCCBC6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5C7DF24-F92F-4DBE-94B8-3909998177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F8891B6-2B30-432C-A0AB-77BA9AB9F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BE62F-6BB7-451A-B3D8-717A06266C99}" type="datetimeFigureOut">
              <a:rPr lang="ru-RU" smtClean="0"/>
              <a:t>14.03.2026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C73AF9A-EFC8-4291-A468-14E83D523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46FCDC3-3145-4168-B9FF-55FABCDB1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FF72C-9D3E-4EA0-B9C1-A52A703DC9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985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002D9D-A09B-49CE-8A0B-3E065D36C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022A7B-5D5A-41BD-9350-18E9BCAFA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A50B602-E0CB-4A40-AE3E-85A56054E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DBD8550-C7EE-4CA2-AA8C-2E0E388125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063C34F-DA1D-438F-86BF-03D5006339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E92B3D6-8BDF-488B-BD02-82384D281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BE62F-6BB7-451A-B3D8-717A06266C99}" type="datetimeFigureOut">
              <a:rPr lang="ru-RU" smtClean="0"/>
              <a:t>14.03.2026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6F5F202-A9DE-4AB3-8016-E5D44F9F5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A9338DE-B095-4C89-BAB1-88097331B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FF72C-9D3E-4EA0-B9C1-A52A703DC9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914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B1FAB2-0C8A-419D-8349-CD475446F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4D6C2EF-9219-40EB-9B87-9DFC6320D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BE62F-6BB7-451A-B3D8-717A06266C99}" type="datetimeFigureOut">
              <a:rPr lang="ru-RU" smtClean="0"/>
              <a:t>14.03.2026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3BBD8F7-374B-48E4-8F38-2AD8E7051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1F5B8E3-ED60-4E0A-9DE6-BA680B140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FF72C-9D3E-4EA0-B9C1-A52A703DC9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176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D260066-D5D3-4244-B417-7C6CB57D3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BE62F-6BB7-451A-B3D8-717A06266C99}" type="datetimeFigureOut">
              <a:rPr lang="ru-RU" smtClean="0"/>
              <a:t>14.03.2026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9E1ED4D-D5BD-49CD-91B6-1B6EBEA98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863844E-08E2-437D-91E4-940FCF85A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FF72C-9D3E-4EA0-B9C1-A52A703DC9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147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D64D91-5CCC-4B6A-B447-154BE19C6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0DA625-BFAE-4C36-92B2-B0DBA8C89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5251230-27C7-4AB6-BB39-41C6D14552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3D8377-76EB-4D0C-9003-44BD73969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BE62F-6BB7-451A-B3D8-717A06266C99}" type="datetimeFigureOut">
              <a:rPr lang="ru-RU" smtClean="0"/>
              <a:t>14.03.2026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DEC70D6-45C7-4A32-9B00-0E75BE87A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AC673D6-3604-45A9-A885-349FF3187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FF72C-9D3E-4EA0-B9C1-A52A703DC9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427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7D0885-29CD-4624-8DD2-39F8FE94B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6393109-6E2F-4681-B8D8-EBDFFBE0EC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D10A947-AEBB-474E-B9C2-C02386F4FA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FDD36A8-AFD4-4687-9C90-A06754941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BE62F-6BB7-451A-B3D8-717A06266C99}" type="datetimeFigureOut">
              <a:rPr lang="ru-RU" smtClean="0"/>
              <a:t>14.03.2026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6890A17-8AE0-4AA2-9F50-F8068E0C4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0E13E6-75F3-4E1C-8C13-36B347384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FF72C-9D3E-4EA0-B9C1-A52A703DC9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384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157048-3FDB-4556-B556-FFD810896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2E8A587-4C05-46DD-9462-9E204EEC24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DF4F21-F39A-4D13-9D45-71BDBD7108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ABE62F-6BB7-451A-B3D8-717A06266C99}" type="datetimeFigureOut">
              <a:rPr lang="ru-RU" smtClean="0"/>
              <a:t>14.03.2026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16648E-8BFE-4CF2-A54D-3FBC46A7DC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1E1AB7-F56F-46DC-B150-F93D2F880C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3FF72C-9D3E-4EA0-B9C1-A52A703DC9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636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0193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8314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4965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8290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758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2233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834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2885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41242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dmitrievnaa476@gmail.com</dc:creator>
  <cp:lastModifiedBy>dmitrievnaa476@gmail.com</cp:lastModifiedBy>
  <cp:revision>1</cp:revision>
  <dcterms:created xsi:type="dcterms:W3CDTF">2026-03-14T10:20:16Z</dcterms:created>
  <dcterms:modified xsi:type="dcterms:W3CDTF">2026-03-14T10:20:38Z</dcterms:modified>
</cp:coreProperties>
</file>