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279" r:id="rId4"/>
    <p:sldId id="284" r:id="rId5"/>
    <p:sldId id="285" r:id="rId6"/>
    <p:sldId id="273" r:id="rId7"/>
    <p:sldId id="271" r:id="rId8"/>
    <p:sldId id="286" r:id="rId9"/>
    <p:sldId id="258" r:id="rId10"/>
    <p:sldId id="265" r:id="rId11"/>
    <p:sldId id="287" r:id="rId12"/>
    <p:sldId id="288" r:id="rId13"/>
    <p:sldId id="278" r:id="rId14"/>
    <p:sldId id="276" r:id="rId15"/>
    <p:sldId id="274" r:id="rId16"/>
    <p:sldId id="267" r:id="rId17"/>
    <p:sldId id="261" r:id="rId18"/>
    <p:sldId id="263" r:id="rId19"/>
    <p:sldId id="275" r:id="rId20"/>
    <p:sldId id="289" r:id="rId21"/>
    <p:sldId id="280" r:id="rId22"/>
    <p:sldId id="260" r:id="rId23"/>
    <p:sldId id="290" r:id="rId24"/>
    <p:sldId id="282" r:id="rId25"/>
    <p:sldId id="272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C7113F-4247-4E9B-B36E-53F19AE9C7AC}" type="datetimeFigureOut">
              <a:rPr lang="ru-RU" smtClean="0"/>
              <a:pPr/>
              <a:t>сб 07.03.26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A23B75-C20C-4A1E-B62E-AA585C34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УКРАШЕНИЯ РЕЧИ.</a:t>
            </a:r>
            <a:br>
              <a:rPr lang="ru-RU" b="1" i="1" dirty="0" smtClean="0"/>
            </a:br>
            <a:r>
              <a:rPr lang="ru-RU" b="1" i="1" dirty="0" smtClean="0"/>
              <a:t> Фразеологизмы, связанные с историей и бытом Древней Руси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143380"/>
            <a:ext cx="5114778" cy="78348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Выполнила: </a:t>
            </a:r>
            <a:r>
              <a:rPr lang="ru-RU" b="1" i="1" dirty="0" smtClean="0"/>
              <a:t>Полякова  Анастасия, </a:t>
            </a:r>
            <a:r>
              <a:rPr lang="ru-RU" b="1" i="1" dirty="0" smtClean="0"/>
              <a:t>ученица </a:t>
            </a:r>
            <a:r>
              <a:rPr lang="ru-RU" b="1" i="1" dirty="0" smtClean="0"/>
              <a:t>7 Д </a:t>
            </a:r>
            <a:r>
              <a:rPr lang="ru-RU" b="1" i="1" dirty="0" smtClean="0"/>
              <a:t>класса </a:t>
            </a:r>
            <a:r>
              <a:rPr lang="ru-RU" b="1" i="1" dirty="0" err="1" smtClean="0"/>
              <a:t>Сабуро-Покровского</a:t>
            </a:r>
            <a:r>
              <a:rPr lang="ru-RU" b="1" i="1" dirty="0" smtClean="0"/>
              <a:t> филиала МБОУ </a:t>
            </a:r>
            <a:r>
              <a:rPr lang="ru-RU" b="1" i="1" dirty="0" smtClean="0"/>
              <a:t>«Никифоровская СОШ № 1 имени Героя РФ </a:t>
            </a:r>
            <a:r>
              <a:rPr lang="ru-RU" b="1" i="1" dirty="0" err="1" smtClean="0"/>
              <a:t>А.С.Досягаева</a:t>
            </a:r>
            <a:r>
              <a:rPr lang="ru-RU" b="1" i="1" dirty="0" smtClean="0"/>
              <a:t>»</a:t>
            </a:r>
          </a:p>
          <a:p>
            <a:r>
              <a:rPr lang="ru-RU" b="1" i="1" dirty="0" smtClean="0"/>
              <a:t>Учитель </a:t>
            </a:r>
            <a:r>
              <a:rPr lang="ru-RU" b="1" i="1" dirty="0" smtClean="0"/>
              <a:t>Ирина Александровна </a:t>
            </a:r>
            <a:r>
              <a:rPr lang="ru-RU" b="1" i="1" dirty="0" err="1" smtClean="0"/>
              <a:t>Чуракова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Путешествие в мир фразеологизмов</a:t>
            </a:r>
            <a:endParaRPr lang="ru-RU" b="1" dirty="0"/>
          </a:p>
        </p:txBody>
      </p:sp>
      <p:pic>
        <p:nvPicPr>
          <p:cNvPr id="9218" name="Picture 2" descr="C:\Users\User\Documents\img1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ПРОЕКТОМ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sz="2400" b="1" i="1" u="sng" dirty="0" smtClean="0"/>
          </a:p>
          <a:p>
            <a:pPr lvl="1"/>
            <a:endParaRPr lang="ru-RU" sz="2400" b="1" i="1" u="sng" dirty="0" smtClean="0"/>
          </a:p>
          <a:p>
            <a:pPr lvl="1">
              <a:buNone/>
            </a:pPr>
            <a:r>
              <a:rPr lang="ru-RU" sz="2400" b="1" i="1" u="sng" dirty="0" smtClean="0"/>
              <a:t>3. Подготовить иллюстрированный материал.</a:t>
            </a:r>
            <a:endParaRPr lang="ru-RU" sz="2400" dirty="0" smtClean="0"/>
          </a:p>
          <a:p>
            <a:r>
              <a:rPr lang="ru-RU" sz="2800" b="1" i="1" u="sng" dirty="0" smtClean="0"/>
              <a:t>  4.  Обратиться к источникам Интернета</a:t>
            </a:r>
            <a:r>
              <a:rPr lang="ru-RU" sz="2800" b="1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ПРОВЕДЕНИЕ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ru-RU" b="1" i="1" dirty="0" smtClean="0"/>
          </a:p>
          <a:p>
            <a:pPr lvl="2"/>
            <a:endParaRPr lang="ru-RU" b="1" i="1" dirty="0" smtClean="0"/>
          </a:p>
          <a:p>
            <a:pPr lvl="2"/>
            <a:r>
              <a:rPr lang="ru-RU" b="1" i="1" dirty="0" smtClean="0"/>
              <a:t>Собирание и изучение материала о фразеологическом и этимологическом словарях.</a:t>
            </a:r>
          </a:p>
          <a:p>
            <a:pPr lvl="2"/>
            <a:r>
              <a:rPr lang="ru-RU" b="1" i="1" dirty="0" smtClean="0"/>
              <a:t>Использование  фразеологических оборотов, связанных с историей и бытом Древней Руси. Рассмотрим значения некоторых фразеологизмов.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Украшение речи</a:t>
            </a:r>
            <a:endParaRPr lang="ru-RU" dirty="0"/>
          </a:p>
        </p:txBody>
      </p:sp>
      <p:pic>
        <p:nvPicPr>
          <p:cNvPr id="22530" name="Picture 2" descr="C:\Users\User\Downloads\img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20482" name="Picture 2" descr="C:\Users\User\Downloads\frazeologizmy._5_klass.pptx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18434" name="Picture 2" descr="C:\Users\User\Downloads\1677280824_papik-pro-p-dim-koromislom-illyustratsiya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11266" name="Picture 2" descr="C:\Users\User\Documents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55548" y="1695228"/>
            <a:ext cx="6242304" cy="4675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5122" name="Picture 2" descr="C:\Users\User\Documents\1681271132_sneg-top-p-krilatie-virazheniya-kartinki-vkontakte-3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7551" y="1609725"/>
            <a:ext cx="6058297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7170" name="Picture 2" descr="C:\Users\User\Document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19458" name="Picture 2" descr="C:\Users\User\Downloads\f6bfdb950ac0c809afe9c45f18b3daf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 На уроках  русского языка  мы проводим  работу  по разделу   «Лексика. Фразеологизмы»</a:t>
            </a:r>
            <a:endParaRPr lang="ru-RU" dirty="0" smtClean="0"/>
          </a:p>
          <a:p>
            <a:pPr lvl="0"/>
            <a:r>
              <a:rPr lang="ru-RU" b="1" i="1" dirty="0" smtClean="0"/>
              <a:t>При выполнении домашнего задания и подготовке к урокам пользуемся  разными словарями, в том числе и фразеологическим.</a:t>
            </a:r>
            <a:endParaRPr lang="ru-RU" dirty="0" smtClean="0"/>
          </a:p>
          <a:p>
            <a:r>
              <a:rPr lang="ru-RU" b="1" i="1" dirty="0" smtClean="0"/>
              <a:t> Чтобы правильно развивать речь, необходимо постоянно обращаться    к школьным словарям и справочникам.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Подбор и демонстрация  иллюстративного материала. Некоторые фразеологизмы имеют многозначное значение.  Возьмём  пример: «Не лыком шит»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24578" name="Picture 2" descr="C:\Users\User\Downloads\img5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8700" y="2318544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Украшение речи</a:t>
            </a:r>
            <a:endParaRPr lang="ru-RU" b="1" i="1" dirty="0"/>
          </a:p>
        </p:txBody>
      </p:sp>
      <p:pic>
        <p:nvPicPr>
          <p:cNvPr id="3074" name="Picture 2" descr="C:\Users\User\Documents\1677203215_papik-pro-p-ne-vsyakoe-liko-v-stroku-illyustratsiya-k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30946"/>
            <a:ext cx="7239000" cy="440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МНОГОЗНАЧНОЕ ЗНАЧЕНИЕ ФРАЗЕОЛОГИЗМОВ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i="1" dirty="0" smtClean="0"/>
              <a:t>Из этого следует, большая часть фразеологизмов связана с историей, обычаями  наших предков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Украшение речи</a:t>
            </a:r>
            <a:endParaRPr lang="ru-RU" dirty="0"/>
          </a:p>
        </p:txBody>
      </p:sp>
      <p:pic>
        <p:nvPicPr>
          <p:cNvPr id="26626" name="Picture 2" descr="C:\Users\User\Downloads\img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Украшение речи</a:t>
            </a:r>
            <a:endParaRPr lang="ru-RU" dirty="0"/>
          </a:p>
        </p:txBody>
      </p:sp>
      <p:pic>
        <p:nvPicPr>
          <p:cNvPr id="16386" name="Picture 2" descr="C:\Users\User\Downloads\19e51e7decd651df852cfc5e5ec7b9e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подготовке к  проекту </a:t>
            </a:r>
            <a:r>
              <a:rPr lang="ru-RU" u="sng" dirty="0" smtClean="0"/>
              <a:t>использовала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Книгу  </a:t>
            </a:r>
            <a:r>
              <a:rPr lang="ru-RU" b="1" i="1" dirty="0" err="1" smtClean="0"/>
              <a:t>Л.И.Косивцовой</a:t>
            </a:r>
            <a:r>
              <a:rPr lang="ru-RU" b="1" i="1" dirty="0" smtClean="0"/>
              <a:t>  . В гостях у словарей . С-П. “Недра” 2014.</a:t>
            </a:r>
            <a:endParaRPr lang="ru-RU" dirty="0" smtClean="0"/>
          </a:p>
          <a:p>
            <a:pPr lvl="0"/>
            <a:r>
              <a:rPr lang="ru-RU" b="1" i="1" dirty="0" smtClean="0"/>
              <a:t>Интернат-ресурсы.  </a:t>
            </a:r>
            <a:endParaRPr lang="ru-RU" dirty="0" smtClean="0"/>
          </a:p>
          <a:p>
            <a:r>
              <a:rPr lang="ru-RU" b="1" i="1" dirty="0" smtClean="0"/>
              <a:t>Инструкцию  по технике безопасности при проведении 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Выполняя проект,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u="sng" dirty="0" smtClean="0"/>
              <a:t>узнала</a:t>
            </a:r>
            <a:r>
              <a:rPr lang="ru-RU" b="1" i="1" dirty="0" smtClean="0"/>
              <a:t> много интересной информации  о фразеологических оборотах, а также  лингвистических словарях ;</a:t>
            </a:r>
            <a:endParaRPr lang="ru-RU" dirty="0" smtClean="0"/>
          </a:p>
          <a:p>
            <a:pPr lvl="0"/>
            <a:r>
              <a:rPr lang="ru-RU" b="1" i="1" u="sng" dirty="0" smtClean="0"/>
              <a:t>научилась </a:t>
            </a:r>
            <a:r>
              <a:rPr lang="ru-RU" b="1" i="1" dirty="0" smtClean="0"/>
              <a:t>   использовать их в  практической работе  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User\Downloads\6fa2a5686aeeaac40afd17e5a465dfd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413" y="1714488"/>
            <a:ext cx="7381298" cy="491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Фразеологизмы, связанные с историей и бытом Древней Руси</a:t>
            </a:r>
            <a:endParaRPr lang="ru-RU" b="1" i="1" dirty="0"/>
          </a:p>
        </p:txBody>
      </p:sp>
      <p:pic>
        <p:nvPicPr>
          <p:cNvPr id="23554" name="Picture 2" descr="C:\Users\User\Downloads\img1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ПЛАН РАБОТЫ НАД ПРОЕКТОМ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b="1" i="1" u="sng" dirty="0" smtClean="0"/>
              <a:t>Изучила</a:t>
            </a:r>
            <a:r>
              <a:rPr lang="ru-RU" b="1" i="1" dirty="0" smtClean="0"/>
              <a:t>   информацию о словарях:. </a:t>
            </a:r>
            <a:endParaRPr lang="ru-RU" b="1" dirty="0" smtClean="0"/>
          </a:p>
          <a:p>
            <a:pPr lvl="1"/>
            <a:r>
              <a:rPr lang="ru-RU" b="1" i="1" u="sng" dirty="0" smtClean="0"/>
              <a:t>Собрала </a:t>
            </a:r>
            <a:r>
              <a:rPr lang="ru-RU" b="1" i="1" dirty="0" smtClean="0"/>
              <a:t>необходимый материал для представления проекта</a:t>
            </a:r>
            <a:r>
              <a:rPr lang="ru-RU" b="1" i="1" u="sng" dirty="0" smtClean="0"/>
              <a:t> </a:t>
            </a:r>
            <a:r>
              <a:rPr lang="ru-RU" b="1" i="1" dirty="0" smtClean="0"/>
              <a:t>.</a:t>
            </a:r>
            <a:endParaRPr lang="ru-RU" b="1" dirty="0" smtClean="0"/>
          </a:p>
          <a:p>
            <a:pPr lvl="1"/>
            <a:r>
              <a:rPr lang="ru-RU" b="1" i="1" u="sng" dirty="0" smtClean="0"/>
              <a:t>Узнала , откуда </a:t>
            </a:r>
            <a:r>
              <a:rPr lang="ru-RU" b="1" i="1" dirty="0" smtClean="0"/>
              <a:t>  к нам пришли исконно русские фразеологизмы</a:t>
            </a:r>
            <a:r>
              <a:rPr lang="ru-RU" b="1" i="1" u="sng" dirty="0" smtClean="0"/>
              <a:t>.</a:t>
            </a:r>
            <a:endParaRPr lang="ru-RU" b="1" dirty="0" smtClean="0"/>
          </a:p>
          <a:p>
            <a:r>
              <a:rPr lang="ru-RU" b="1" i="1" u="sng" dirty="0" smtClean="0"/>
              <a:t>Приступила </a:t>
            </a:r>
            <a:r>
              <a:rPr lang="ru-RU" b="1" i="1" dirty="0" smtClean="0"/>
              <a:t>к работе над проектом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РАБОТА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r>
              <a:rPr lang="ru-RU" b="1" i="1" u="sng" dirty="0" smtClean="0"/>
              <a:t>Начать </a:t>
            </a:r>
            <a:r>
              <a:rPr lang="ru-RU" b="1" i="1" dirty="0" smtClean="0"/>
              <a:t> работу над   собиранием  фразеологических  оборотов, связанных с историческим прошлым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ЗНАЧЕНИЕ СЛОВА</a:t>
            </a:r>
            <a:endParaRPr lang="ru-RU" b="1" i="1" dirty="0"/>
          </a:p>
        </p:txBody>
      </p:sp>
      <p:pic>
        <p:nvPicPr>
          <p:cNvPr id="17410" name="Picture 2" descr="C:\Users\User\Downloads\875a8375f91de049494d6073098e8a2f_cc01cea1a53e3e6dad503df6a300ca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  <p:pic>
        <p:nvPicPr>
          <p:cNvPr id="4" name="Picture 2" descr="C:\Users\User\Downloads\875a8375f91de049494d6073098e8a2f_cc01cea1a53e3e6dad503df6a300ca6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1643050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в мир фразеологизмов</a:t>
            </a:r>
            <a:endParaRPr lang="ru-RU" dirty="0"/>
          </a:p>
        </p:txBody>
      </p:sp>
      <p:pic>
        <p:nvPicPr>
          <p:cNvPr id="15362" name="Picture 2" descr="C:\Users\User\Downloads\738ba1c10e35cefac1ef99cc73056b67d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1217" y="1609725"/>
            <a:ext cx="6450965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2. Узнать источники фразеологизмов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в мир фразеологизмов</a:t>
            </a:r>
            <a:endParaRPr lang="ru-RU" dirty="0"/>
          </a:p>
        </p:txBody>
      </p:sp>
      <p:pic>
        <p:nvPicPr>
          <p:cNvPr id="1026" name="Picture 2" descr="C:\Users\User\Documents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291</TotalTime>
  <Words>326</Words>
  <Application>Microsoft Office PowerPoint</Application>
  <PresentationFormat>Экран (4:3)</PresentationFormat>
  <Paragraphs>63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УКРАШЕНИЯ РЕЧИ.  Фразеологизмы, связанные с историей и бытом Древней Руси</vt:lpstr>
      <vt:lpstr>АКТУАЛЬНОСТЬ ПРОЕКТА</vt:lpstr>
      <vt:lpstr>Фразеологизмы, связанные с историей и бытом Древней Руси</vt:lpstr>
      <vt:lpstr> ПЛАН РАБОТЫ НАД ПРОЕКТОМ </vt:lpstr>
      <vt:lpstr> РАБОТА НАД ПРОЕКТОМ</vt:lpstr>
      <vt:lpstr>ЗНАЧЕНИЕ СЛОВА</vt:lpstr>
      <vt:lpstr>Путешествие в мир фразеологизмов</vt:lpstr>
      <vt:lpstr>Работа над проектом</vt:lpstr>
      <vt:lpstr>Путешествие в мир фразеологизмов</vt:lpstr>
      <vt:lpstr>Путешествие в мир фразеологизмов</vt:lpstr>
      <vt:lpstr>РАБОТА НАД ПРОЕКТОМ </vt:lpstr>
      <vt:lpstr>   ПРОВЕДЕНИЕ РАБОТЫ</vt:lpstr>
      <vt:lpstr>Украшение речи</vt:lpstr>
      <vt:lpstr>Украшение речи</vt:lpstr>
      <vt:lpstr>Украшение речи</vt:lpstr>
      <vt:lpstr>Украшение речи</vt:lpstr>
      <vt:lpstr>Украшение речи</vt:lpstr>
      <vt:lpstr>УКРАШЕНИЕ РЕЧИ</vt:lpstr>
      <vt:lpstr>УКРАШЕНИЕ РЕЧИ</vt:lpstr>
      <vt:lpstr>ПРОВЕДЕНИЕ РАБОТЫ</vt:lpstr>
      <vt:lpstr>Украшение речи</vt:lpstr>
      <vt:lpstr>Украшение речи</vt:lpstr>
      <vt:lpstr> МНОГОЗНАЧНОЕ ЗНАЧЕНИЕ ФРАЗЕОЛОГИЗМОВ</vt:lpstr>
      <vt:lpstr>Украшение речи</vt:lpstr>
      <vt:lpstr>Украшение речи</vt:lpstr>
      <vt:lpstr>При подготовке к  проекту использовала :</vt:lpstr>
      <vt:lpstr>Выполняя проект,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2025-11-14T09:31:06Z</dcterms:created>
  <dcterms:modified xsi:type="dcterms:W3CDTF">2026-03-07T10:48:03Z</dcterms:modified>
</cp:coreProperties>
</file>