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61" r:id="rId2"/>
    <p:sldId id="277" r:id="rId3"/>
    <p:sldId id="278" r:id="rId4"/>
    <p:sldId id="275" r:id="rId5"/>
    <p:sldId id="274" r:id="rId6"/>
    <p:sldId id="276" r:id="rId7"/>
    <p:sldId id="273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64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0A4"/>
    <a:srgbClr val="3CF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13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7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65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6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623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33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56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20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0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1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3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65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2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27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7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09C0BB-52BA-4AAD-9AA1-144E036992FB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165540-F42D-4E9B-8830-81094C85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3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390650" y="333375"/>
            <a:ext cx="9313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3482304" y="333375"/>
            <a:ext cx="831311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Calibri" pitchFamily="34" charset="0"/>
              </a:rPr>
              <a:t>                     </a:t>
            </a:r>
          </a:p>
          <a:p>
            <a:pPr algn="ctr"/>
            <a:endParaRPr lang="ru-RU" b="1" dirty="0">
              <a:latin typeface="Calibri" pitchFamily="34" charset="0"/>
            </a:endParaRP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Calibri" pitchFamily="34" charset="0"/>
              </a:rPr>
              <a:t>Учимся с Буратино</a:t>
            </a:r>
          </a:p>
          <a:p>
            <a:pPr algn="ctr"/>
            <a:endParaRPr lang="ru-RU" sz="5400" b="1" dirty="0">
              <a:latin typeface="Calibri" pitchFamily="34" charset="0"/>
            </a:endParaRP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Буква «Д»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9EE84-C940-4689-A5FA-4FA72138FBF2}"/>
              </a:ext>
            </a:extLst>
          </p:cNvPr>
          <p:cNvSpPr txBox="1"/>
          <p:nvPr/>
        </p:nvSpPr>
        <p:spPr>
          <a:xfrm>
            <a:off x="8456708" y="5047129"/>
            <a:ext cx="2982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Подготовила студентка Ш-31 группы</a:t>
            </a:r>
          </a:p>
          <a:p>
            <a:r>
              <a:rPr lang="ru-RU" dirty="0"/>
              <a:t>Шира Юлия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3C15BF-02E3-4EC6-B99E-92795D8DC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11" y="779929"/>
            <a:ext cx="3099575" cy="46176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698F825A-40B7-4522-9BC7-623595AD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47" y="695885"/>
            <a:ext cx="7288306" cy="546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4515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39AB4-FE07-4734-879C-E62EAC0C4953}"/>
              </a:ext>
            </a:extLst>
          </p:cNvPr>
          <p:cNvSpPr txBox="1"/>
          <p:nvPr/>
        </p:nvSpPr>
        <p:spPr>
          <a:xfrm>
            <a:off x="6642848" y="1300406"/>
            <a:ext cx="33169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ВОДА</a:t>
            </a:r>
          </a:p>
          <a:p>
            <a:r>
              <a:rPr lang="ru-RU" sz="3600" dirty="0"/>
              <a:t>ВОДОПАД</a:t>
            </a:r>
          </a:p>
          <a:p>
            <a:r>
              <a:rPr lang="ru-RU" sz="3600" dirty="0"/>
              <a:t>ВОДОЛАЗ</a:t>
            </a:r>
          </a:p>
          <a:p>
            <a:r>
              <a:rPr lang="ru-RU" sz="3600" dirty="0"/>
              <a:t>ВОДНЫЕ</a:t>
            </a:r>
          </a:p>
          <a:p>
            <a:r>
              <a:rPr lang="ru-RU" sz="3600" dirty="0"/>
              <a:t>ПОДВОДНЫЕ</a:t>
            </a:r>
          </a:p>
          <a:p>
            <a:r>
              <a:rPr lang="ru-RU" sz="3600" dirty="0"/>
              <a:t>ТРУД</a:t>
            </a:r>
          </a:p>
          <a:p>
            <a:r>
              <a:rPr lang="ru-RU" sz="3600" dirty="0"/>
              <a:t>ТРУДНА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1159F0DC-41DB-4E05-BC38-8678DCB0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11" y="1038576"/>
            <a:ext cx="3209366" cy="478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2714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C7B1398A-AC4F-443C-B91F-85AF4E5C6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60" y="706093"/>
            <a:ext cx="7248479" cy="544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6826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42AD6-BBCD-4388-88B5-822F3A161153}"/>
              </a:ext>
            </a:extLst>
          </p:cNvPr>
          <p:cNvSpPr txBox="1"/>
          <p:nvPr/>
        </p:nvSpPr>
        <p:spPr>
          <a:xfrm>
            <a:off x="5342965" y="1416423"/>
            <a:ext cx="5056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ДОМ У ДУБА, ДУБ У ДОМА.</a:t>
            </a:r>
          </a:p>
          <a:p>
            <a:r>
              <a:rPr lang="ru-RU" sz="4000" dirty="0"/>
              <a:t>НА ДВОРЕ ТРАВА,</a:t>
            </a:r>
          </a:p>
          <a:p>
            <a:r>
              <a:rPr lang="ru-RU" sz="4000" dirty="0"/>
              <a:t>НА ТРАВЕ ДРОВА,</a:t>
            </a:r>
          </a:p>
          <a:p>
            <a:r>
              <a:rPr lang="ru-RU" sz="4000" dirty="0"/>
              <a:t>НЕ РУБИ ДРОВА</a:t>
            </a:r>
          </a:p>
          <a:p>
            <a:r>
              <a:rPr lang="ru-RU" sz="4000" dirty="0"/>
              <a:t>НА ТРАВЕ ДВОРА.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BEB580BA-C845-4142-AE3C-558C00E7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28" y="918825"/>
            <a:ext cx="3209366" cy="478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9042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853FD2-5447-4B5B-AFDC-F31A82A6E673}"/>
              </a:ext>
            </a:extLst>
          </p:cNvPr>
          <p:cNvSpPr txBox="1"/>
          <p:nvPr/>
        </p:nvSpPr>
        <p:spPr>
          <a:xfrm>
            <a:off x="1443318" y="1443318"/>
            <a:ext cx="4652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ЕЛА </a:t>
            </a:r>
            <a:r>
              <a:rPr lang="ru-RU" sz="3200" dirty="0" err="1"/>
              <a:t>ЕЛА</a:t>
            </a:r>
            <a:r>
              <a:rPr lang="ru-RU" sz="3200" dirty="0"/>
              <a:t> ДУБ, ДУБ,</a:t>
            </a:r>
          </a:p>
          <a:p>
            <a:r>
              <a:rPr lang="ru-RU" sz="3200" dirty="0"/>
              <a:t>ПОЛОМАЛА ЗУБ, ЗУБ.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BE56C-EC1B-40BD-88C4-B30F67B4DC3F}"/>
              </a:ext>
            </a:extLst>
          </p:cNvPr>
          <p:cNvSpPr txBox="1"/>
          <p:nvPr/>
        </p:nvSpPr>
        <p:spPr>
          <a:xfrm>
            <a:off x="5943600" y="3756212"/>
            <a:ext cx="4966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НЕ ЛАЕТ, НЕ КУСАЕТ,</a:t>
            </a:r>
          </a:p>
          <a:p>
            <a:r>
              <a:rPr lang="ru-RU" sz="3200" dirty="0"/>
              <a:t>А В ДОМ НЕ ПУСКАЕТ</a:t>
            </a:r>
            <a:r>
              <a:rPr lang="ru-RU" dirty="0"/>
              <a:t>.</a:t>
            </a: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E6145D8C-7572-4857-B1AF-A8B653A0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5157"/>
            <a:ext cx="4572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AE50A3DD-E33A-4CC1-971C-EF4C5C6F0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11" y="2703184"/>
            <a:ext cx="2374247" cy="32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8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лако 10">
            <a:extLst>
              <a:ext uri="{FF2B5EF4-FFF2-40B4-BE49-F238E27FC236}">
                <a16:creationId xmlns:a16="http://schemas.microsoft.com/office/drawing/2014/main" id="{CF9FA3AF-F532-4C60-ADDF-3F3170B37BD6}"/>
              </a:ext>
            </a:extLst>
          </p:cNvPr>
          <p:cNvSpPr/>
          <p:nvPr/>
        </p:nvSpPr>
        <p:spPr bwMode="auto">
          <a:xfrm>
            <a:off x="3200400" y="179388"/>
            <a:ext cx="6400800" cy="17526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dirty="0">
                <a:latin typeface="Arial" charset="0"/>
                <a:cs typeface="Arial" charset="0"/>
              </a:rPr>
              <a:t>Если правильно найдешь картинку со звуком Д , то картинка станет большой</a:t>
            </a:r>
          </a:p>
          <a:p>
            <a:pPr eaLnBrk="0" hangingPunct="0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8" name="Picture 2" descr="Скачать Картинка уточка для детей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1396" y="3186541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Users\Максим\Desktop\Новая папка\1309884104_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81" l="10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81358" y="5243195"/>
            <a:ext cx="13636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A5618B8-D870-41B1-9A37-2311545065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969" b="48568" l="42773" r="657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70" t="13967" r="30260" b="44974"/>
          <a:stretch/>
        </p:blipFill>
        <p:spPr>
          <a:xfrm>
            <a:off x="2512839" y="4463036"/>
            <a:ext cx="2279367" cy="20254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533FFD-9BC8-404B-9CBC-16C999A612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942" b="85740" l="74753" r="95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167" t="46592" r="1976" b="9910"/>
          <a:stretch/>
        </p:blipFill>
        <p:spPr>
          <a:xfrm>
            <a:off x="9144817" y="1554163"/>
            <a:ext cx="2364301" cy="25187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7BDD1E-F263-4AB4-AA2D-3B1F21AE4B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6328" l="24707" r="48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2319" r="48406" b="59807"/>
          <a:stretch/>
        </p:blipFill>
        <p:spPr>
          <a:xfrm>
            <a:off x="7070978" y="3085051"/>
            <a:ext cx="2729948" cy="25974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6EBA94-F328-4C04-B186-2FA929A156B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563" b="80078" l="32324" r="5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51402" r="41594" b="16521"/>
          <a:stretch/>
        </p:blipFill>
        <p:spPr>
          <a:xfrm>
            <a:off x="1745649" y="2345207"/>
            <a:ext cx="2279367" cy="17277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3F19B1-D77D-4542-8426-D581006A18D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76" b="33745" l="65667" r="88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47" t="10267" r="8952" b="63646"/>
          <a:stretch/>
        </p:blipFill>
        <p:spPr>
          <a:xfrm>
            <a:off x="280149" y="3389832"/>
            <a:ext cx="2186609" cy="2085908"/>
          </a:xfrm>
          <a:prstGeom prst="rect">
            <a:avLst/>
          </a:prstGeom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0B2CC1E7-BF4D-400D-BF46-2261D9BF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6" y="-30070"/>
            <a:ext cx="2070183" cy="30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на\Downloads\624004-bd46180304f0f430.gif">
            <a:extLst>
              <a:ext uri="{FF2B5EF4-FFF2-40B4-BE49-F238E27FC236}">
                <a16:creationId xmlns:a16="http://schemas.microsoft.com/office/drawing/2014/main" id="{F406E546-E041-438A-B832-0C77B718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335" y="74706"/>
            <a:ext cx="77930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B2B3A4-1929-43FA-B48D-0FCFFC49D3B9}"/>
              </a:ext>
            </a:extLst>
          </p:cNvPr>
          <p:cNvSpPr/>
          <p:nvPr/>
        </p:nvSpPr>
        <p:spPr>
          <a:xfrm>
            <a:off x="5660570" y="3715657"/>
            <a:ext cx="4601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FE2020-1E10-43AF-867F-B99AEBD72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572812"/>
            <a:ext cx="3870539" cy="57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34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9D6F2B4B-58AD-4E93-B108-555799015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90" y="555357"/>
            <a:ext cx="7656419" cy="57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15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817EE2-C023-4692-BEFD-40825B52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2" y="564777"/>
            <a:ext cx="7458635" cy="55939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BF7A11-877A-4128-93EB-F2CDE2D3B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41" y="3119717"/>
            <a:ext cx="2130216" cy="31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17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9AA62F-42F9-4569-9D0D-CD07E4ABBD3D}"/>
              </a:ext>
            </a:extLst>
          </p:cNvPr>
          <p:cNvSpPr txBox="1"/>
          <p:nvPr/>
        </p:nvSpPr>
        <p:spPr>
          <a:xfrm>
            <a:off x="6604874" y="1489161"/>
            <a:ext cx="51278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Букву Д сложим из палочек. Посмотри! </a:t>
            </a:r>
          </a:p>
          <a:p>
            <a:r>
              <a:rPr lang="ru-RU" sz="2800" dirty="0"/>
              <a:t>Сначала положим одну палочку на стол вот так…..а сверху еще две палочки так…. Потом ещё две снищу….. получилась Д!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1E3F6F-492D-48E5-BA25-DD47B76B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023" y="3773390"/>
            <a:ext cx="3008879" cy="3934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7EA6CB-C047-4CBF-8AC3-75891ED3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6412">
            <a:off x="2474267" y="1505901"/>
            <a:ext cx="1141873" cy="25727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3FE72-AA45-48FC-996E-EE4ACF5E2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6638">
            <a:off x="3550217" y="1419777"/>
            <a:ext cx="1209764" cy="27257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51E731-7348-44D0-8AED-1EBA5FA11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512" y="3970103"/>
            <a:ext cx="143039" cy="144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27C46D-00B0-4368-A4C3-4E5A3E480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863" y="4005909"/>
            <a:ext cx="143039" cy="14462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178C86-C71C-4727-B98A-2899FE4DA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90" y="113095"/>
            <a:ext cx="2089923" cy="31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4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FE54CF-D66B-44C4-A25A-C9A6F460D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29" y="1365285"/>
            <a:ext cx="7108108" cy="4497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01497-3B83-4B56-AFCF-DBFFE44AE669}"/>
              </a:ext>
            </a:extLst>
          </p:cNvPr>
          <p:cNvSpPr txBox="1"/>
          <p:nvPr/>
        </p:nvSpPr>
        <p:spPr>
          <a:xfrm>
            <a:off x="596563" y="1761420"/>
            <a:ext cx="3692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Посмотри – буква </a:t>
            </a:r>
            <a:r>
              <a:rPr lang="ru-RU" sz="3200" b="1" dirty="0">
                <a:solidFill>
                  <a:srgbClr val="2B00A4"/>
                </a:solidFill>
              </a:rPr>
              <a:t>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2756C1-EE67-4491-A62E-BBE5ECCD17A9}"/>
              </a:ext>
            </a:extLst>
          </p:cNvPr>
          <p:cNvSpPr txBox="1"/>
          <p:nvPr/>
        </p:nvSpPr>
        <p:spPr>
          <a:xfrm>
            <a:off x="860612" y="2514600"/>
            <a:ext cx="61139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dirty="0">
                <a:solidFill>
                  <a:srgbClr val="2B00A4"/>
                </a:solidFill>
              </a:rPr>
              <a:t>Д</a:t>
            </a:r>
            <a:r>
              <a:rPr lang="ru-RU" sz="8800" dirty="0"/>
              <a:t>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4DB9C-EC53-4D7A-B0BD-DF9A38D316AF}"/>
              </a:ext>
            </a:extLst>
          </p:cNvPr>
          <p:cNvSpPr txBox="1"/>
          <p:nvPr/>
        </p:nvSpPr>
        <p:spPr>
          <a:xfrm>
            <a:off x="726142" y="4237919"/>
            <a:ext cx="4240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Слово – ДОМ начинается на букву</a:t>
            </a:r>
            <a:r>
              <a:rPr lang="ru-RU" sz="2400" dirty="0">
                <a:solidFill>
                  <a:srgbClr val="2B00A4"/>
                </a:solidFill>
              </a:rPr>
              <a:t> Д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CF1ECF-7482-4104-9D96-0B228383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836" y="422666"/>
            <a:ext cx="2124198" cy="31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07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AEB94B-C305-478F-AD60-1ED494DF82D4}"/>
              </a:ext>
            </a:extLst>
          </p:cNvPr>
          <p:cNvSpPr/>
          <p:nvPr/>
        </p:nvSpPr>
        <p:spPr>
          <a:xfrm>
            <a:off x="6282841" y="3962120"/>
            <a:ext cx="1936376" cy="17570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A68044-8075-46C5-916B-44C5F1A75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33" y="3962120"/>
            <a:ext cx="1956986" cy="17740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732E70-975F-4CAC-A152-FCEB2270F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87" y="3962120"/>
            <a:ext cx="1956986" cy="1774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706054-C434-48C1-B2AF-9AE0680F4362}"/>
              </a:ext>
            </a:extLst>
          </p:cNvPr>
          <p:cNvSpPr txBox="1"/>
          <p:nvPr/>
        </p:nvSpPr>
        <p:spPr>
          <a:xfrm>
            <a:off x="2663858" y="3962120"/>
            <a:ext cx="1532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D3CC43-B96B-460B-B933-4DCD92461ED9}"/>
              </a:ext>
            </a:extLst>
          </p:cNvPr>
          <p:cNvSpPr txBox="1"/>
          <p:nvPr/>
        </p:nvSpPr>
        <p:spPr>
          <a:xfrm>
            <a:off x="6711830" y="4055831"/>
            <a:ext cx="1156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F458A-7A5C-4AE5-AB8A-586C81C0F5F1}"/>
              </a:ext>
            </a:extLst>
          </p:cNvPr>
          <p:cNvSpPr txBox="1"/>
          <p:nvPr/>
        </p:nvSpPr>
        <p:spPr>
          <a:xfrm>
            <a:off x="4620844" y="4014009"/>
            <a:ext cx="1411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В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21884D6-6FE3-4713-A37B-B195E445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539" y="2087434"/>
            <a:ext cx="2347010" cy="34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A9F800C-CAE0-43DB-B66A-02FA9E6A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23" y="575721"/>
            <a:ext cx="2844260" cy="30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0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FC019B-6491-4FED-8A34-4793DD2E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6" y="662037"/>
            <a:ext cx="3811264" cy="5536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C274F-5458-4224-AF4D-FF116311AAB4}"/>
              </a:ext>
            </a:extLst>
          </p:cNvPr>
          <p:cNvSpPr txBox="1"/>
          <p:nvPr/>
        </p:nvSpPr>
        <p:spPr>
          <a:xfrm>
            <a:off x="4849908" y="1339787"/>
            <a:ext cx="698350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Это стучит своим крепким клювом              . </a:t>
            </a:r>
          </a:p>
          <a:p>
            <a:r>
              <a:rPr lang="ru-RU" sz="4000" dirty="0"/>
              <a:t>             стучит клювом по</a:t>
            </a:r>
          </a:p>
          <a:p>
            <a:r>
              <a:rPr lang="ru-RU" sz="4000" dirty="0"/>
              <a:t> </a:t>
            </a:r>
          </a:p>
          <a:p>
            <a:r>
              <a:rPr lang="ru-RU" sz="4000" dirty="0"/>
              <a:t>Получается </a:t>
            </a:r>
            <a:r>
              <a:rPr lang="ru-RU" sz="4000" b="1" dirty="0">
                <a:solidFill>
                  <a:srgbClr val="2B00A4"/>
                </a:solidFill>
              </a:rPr>
              <a:t>           </a:t>
            </a:r>
            <a:r>
              <a:rPr lang="ru-RU" sz="4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3A4F1-EB67-4D16-BB96-868F99F594CB}"/>
              </a:ext>
            </a:extLst>
          </p:cNvPr>
          <p:cNvSpPr txBox="1"/>
          <p:nvPr/>
        </p:nvSpPr>
        <p:spPr>
          <a:xfrm>
            <a:off x="6705599" y="1927412"/>
            <a:ext cx="256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B00A4"/>
                </a:solidFill>
              </a:rPr>
              <a:t>Д</a:t>
            </a:r>
            <a:r>
              <a:rPr lang="ru-RU" sz="4000" dirty="0"/>
              <a:t>ятел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B3FDD-51A3-482D-9A84-4666419D7BD6}"/>
              </a:ext>
            </a:extLst>
          </p:cNvPr>
          <p:cNvSpPr txBox="1"/>
          <p:nvPr/>
        </p:nvSpPr>
        <p:spPr>
          <a:xfrm>
            <a:off x="4930587" y="2570894"/>
            <a:ext cx="1775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B00A4"/>
                </a:solidFill>
              </a:rPr>
              <a:t>Д</a:t>
            </a:r>
            <a:r>
              <a:rPr lang="ru-RU" sz="4000" dirty="0"/>
              <a:t>ятел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73E2B-CA9B-4D1F-AF11-D134DD41A0E3}"/>
              </a:ext>
            </a:extLst>
          </p:cNvPr>
          <p:cNvSpPr txBox="1"/>
          <p:nvPr/>
        </p:nvSpPr>
        <p:spPr>
          <a:xfrm>
            <a:off x="4930587" y="3189453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B00A4"/>
                </a:solidFill>
              </a:rPr>
              <a:t>Д</a:t>
            </a:r>
            <a:r>
              <a:rPr lang="ru-RU" sz="4000" dirty="0"/>
              <a:t>ереву.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910D0-12CA-49AB-ADF4-4B5440A7013B}"/>
              </a:ext>
            </a:extLst>
          </p:cNvPr>
          <p:cNvSpPr txBox="1"/>
          <p:nvPr/>
        </p:nvSpPr>
        <p:spPr>
          <a:xfrm>
            <a:off x="7342093" y="3802001"/>
            <a:ext cx="221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2B00A4"/>
                </a:solidFill>
              </a:rPr>
              <a:t>Д</a:t>
            </a:r>
            <a:r>
              <a:rPr lang="ru-RU" sz="4000" dirty="0"/>
              <a:t>упло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9944226-06E8-402B-8923-BA075198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2" y="3118752"/>
            <a:ext cx="2128076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32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1959AC69-E5CC-4069-9C3B-DCD85519F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16" y="783078"/>
            <a:ext cx="7706568" cy="529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9825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A54FA-640E-432E-9D6C-CF423B66FE02}"/>
              </a:ext>
            </a:extLst>
          </p:cNvPr>
          <p:cNvSpPr txBox="1"/>
          <p:nvPr/>
        </p:nvSpPr>
        <p:spPr>
          <a:xfrm>
            <a:off x="3899647" y="1416423"/>
            <a:ext cx="23666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  <a:br>
              <a:rPr lang="ru-RU" sz="4400" dirty="0"/>
            </a:br>
            <a:r>
              <a:rPr lang="ru-RU" sz="4400" dirty="0"/>
              <a:t>ДЫ</a:t>
            </a:r>
            <a:br>
              <a:rPr lang="ru-RU" sz="4400" dirty="0"/>
            </a:br>
            <a:r>
              <a:rPr lang="ru-RU" sz="4400" dirty="0"/>
              <a:t>ДО</a:t>
            </a:r>
            <a:br>
              <a:rPr lang="ru-RU" sz="4400" dirty="0"/>
            </a:br>
            <a:r>
              <a:rPr lang="ru-RU" sz="4400" dirty="0"/>
              <a:t>ДИ</a:t>
            </a:r>
            <a:br>
              <a:rPr lang="ru-RU" sz="4400" dirty="0"/>
            </a:br>
            <a:r>
              <a:rPr lang="ru-RU" sz="4400" dirty="0"/>
              <a:t>ДУ</a:t>
            </a:r>
            <a:br>
              <a:rPr lang="ru-RU" sz="4400" dirty="0"/>
            </a:br>
            <a:r>
              <a:rPr lang="ru-RU" sz="4400" dirty="0"/>
              <a:t>ДЕ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5A6CDB68-CA55-490E-ADAB-10B20B33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52" y="508186"/>
            <a:ext cx="5659531" cy="565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6016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2222</TotalTime>
  <Words>158</Words>
  <Application>Microsoft Office PowerPoint</Application>
  <PresentationFormat>Широкоэкранный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Юлия Шира</cp:lastModifiedBy>
  <cp:revision>70</cp:revision>
  <dcterms:created xsi:type="dcterms:W3CDTF">2017-09-18T17:10:06Z</dcterms:created>
  <dcterms:modified xsi:type="dcterms:W3CDTF">2024-11-09T13:39:47Z</dcterms:modified>
</cp:coreProperties>
</file>