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0" r:id="rId10"/>
    <p:sldId id="268" r:id="rId11"/>
    <p:sldId id="269" r:id="rId12"/>
    <p:sldId id="26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4" r:id="rId21"/>
    <p:sldId id="280" r:id="rId22"/>
    <p:sldId id="276" r:id="rId23"/>
    <p:sldId id="281" r:id="rId24"/>
    <p:sldId id="282" r:id="rId25"/>
    <p:sldId id="28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39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95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05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25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87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13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48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78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55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39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348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17592-2D58-4C35-AB63-9805BFB77ECB}" type="datetimeFigureOut">
              <a:rPr lang="ru-RU" smtClean="0"/>
              <a:pPr/>
              <a:t>08.10.2024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2C456-210D-445F-8913-A9ADDF5A32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97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g"/><Relationship Id="rId7" Type="http://schemas.openxmlformats.org/officeDocument/2006/relationships/image" Target="../media/image92.jpeg"/><Relationship Id="rId12" Type="http://schemas.openxmlformats.org/officeDocument/2006/relationships/image" Target="../media/image9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11" Type="http://schemas.openxmlformats.org/officeDocument/2006/relationships/image" Target="../media/image68.jpeg"/><Relationship Id="rId5" Type="http://schemas.openxmlformats.org/officeDocument/2006/relationships/image" Target="../media/image90.jpeg"/><Relationship Id="rId10" Type="http://schemas.openxmlformats.org/officeDocument/2006/relationships/image" Target="../media/image95.jpg"/><Relationship Id="rId4" Type="http://schemas.openxmlformats.org/officeDocument/2006/relationships/image" Target="../media/image89.jpg"/><Relationship Id="rId9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5" Type="http://schemas.microsoft.com/office/2007/relationships/hdphoto" Target="../media/hdphoto5.wdp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microsoft.com/office/2007/relationships/hdphoto" Target="../media/hdphoto7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69888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«ФОРМА – АНТИФОРМА»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r>
              <a:rPr lang="ru-RU" sz="2700" b="1" dirty="0">
                <a:latin typeface="+mn-lt"/>
              </a:rPr>
              <a:t>СИММЕТРИЯ, ОСЬ СИММЕТРИИ, ЗЕРКАЛЬНОЕ ИЗОБРАЖЕНИЕ</a:t>
            </a: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endParaRPr lang="ru-RU" sz="2700" dirty="0">
              <a:latin typeface="+mn-lt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135123"/>
            <a:ext cx="3419475" cy="46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1524" y="2135123"/>
            <a:ext cx="3386976" cy="4595094"/>
          </a:xfrm>
          <a:prstGeom prst="rect">
            <a:avLst/>
          </a:prstGeom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031" y="4069899"/>
            <a:ext cx="769938" cy="7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4" y="813542"/>
            <a:ext cx="3968327" cy="57847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9405" y="260489"/>
            <a:ext cx="4761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ДРЕВНЕГРЕЧЕСКАЯ ВАЗОПИСЬ</a:t>
            </a:r>
            <a:endParaRPr lang="ru-RU" sz="280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6482" y="5643269"/>
            <a:ext cx="2053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ЧЕРНОФИГУРНЫЙ </a:t>
            </a:r>
          </a:p>
          <a:p>
            <a:pPr algn="ctr"/>
            <a:r>
              <a:rPr lang="ru-RU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СТИЛЬ</a:t>
            </a:r>
            <a:endParaRPr lang="ru-RU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49" y="862086"/>
            <a:ext cx="5495497" cy="578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848073" y="5643268"/>
            <a:ext cx="2181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КРАСНОФИГУРНЫЙ </a:t>
            </a:r>
          </a:p>
          <a:p>
            <a:pPr algn="ctr"/>
            <a:r>
              <a:rPr lang="ru-RU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СТИЛЬ</a:t>
            </a:r>
            <a:endParaRPr lang="ru-RU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02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81" y="1158448"/>
            <a:ext cx="3694307" cy="2475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601" y="1157387"/>
            <a:ext cx="2923402" cy="24751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50181" y="363566"/>
            <a:ext cx="6851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ИСКУССТВО БУМАЖНОГО СИЛУЭТА В КИТАЕ</a:t>
            </a:r>
            <a:endParaRPr lang="ru-RU" sz="280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/>
          <a:stretch/>
        </p:blipFill>
        <p:spPr>
          <a:xfrm>
            <a:off x="448382" y="363566"/>
            <a:ext cx="3871071" cy="2318588"/>
          </a:xfrm>
          <a:prstGeom prst="rect">
            <a:avLst/>
          </a:prstGeom>
        </p:spPr>
      </p:pic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15842"/>
          <a:stretch/>
        </p:blipFill>
        <p:spPr bwMode="auto">
          <a:xfrm>
            <a:off x="448382" y="2767130"/>
            <a:ext cx="3857739" cy="173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31137" r="9008" b="10350"/>
          <a:stretch/>
        </p:blipFill>
        <p:spPr bwMode="auto">
          <a:xfrm>
            <a:off x="448381" y="4585112"/>
            <a:ext cx="3857739" cy="20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81" y="3905294"/>
            <a:ext cx="3815145" cy="26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/>
          <a:stretch/>
        </p:blipFill>
        <p:spPr bwMode="auto">
          <a:xfrm>
            <a:off x="8964706" y="3903173"/>
            <a:ext cx="2841248" cy="26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70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61243" y="104259"/>
            <a:ext cx="5063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ИСКУССТВО СИЛУЭТА В ЕВРОПЕ</a:t>
            </a:r>
            <a:endParaRPr lang="ru-RU" sz="280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275" r="26675"/>
          <a:stretch/>
        </p:blipFill>
        <p:spPr>
          <a:xfrm>
            <a:off x="7913716" y="750277"/>
            <a:ext cx="3840480" cy="567441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00" y="971460"/>
            <a:ext cx="1409957" cy="217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r="4575"/>
          <a:stretch/>
        </p:blipFill>
        <p:spPr bwMode="auto">
          <a:xfrm>
            <a:off x="573578" y="971460"/>
            <a:ext cx="3566160" cy="217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66/37/e9/6637e987a9dd5ae85652d7a8631019f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9738"/>
          <a:stretch/>
        </p:blipFill>
        <p:spPr bwMode="auto">
          <a:xfrm>
            <a:off x="573578" y="3276983"/>
            <a:ext cx="2610124" cy="3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fd/b9/e2/fdb9e2638ec8b3a8c78ea63b205bda2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96" y="3276983"/>
            <a:ext cx="2346556" cy="31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11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4" y="1008760"/>
            <a:ext cx="2060428" cy="2848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28" y="1014846"/>
            <a:ext cx="2056025" cy="2842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25" y="1008760"/>
            <a:ext cx="2060427" cy="2848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75" y="1008760"/>
            <a:ext cx="2060427" cy="28483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3975" y="333546"/>
            <a:ext cx="8244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СИЛУЭТНОЕ ИЗОБРАЖЕНИЕ  В КНИЖНОЙ ГРАФИКЕ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71548" y="2953274"/>
            <a:ext cx="2820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Е.НАРБУТ. СИЛУЭТЫ </a:t>
            </a:r>
          </a:p>
          <a:p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КНИГИ БАСЕН КРЫЛОВА</a:t>
            </a:r>
            <a:endParaRPr lang="ru-RU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0" y="4009094"/>
            <a:ext cx="2201292" cy="26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218023" y="5847662"/>
            <a:ext cx="1647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Е.КРУГЛИКОВА.  </a:t>
            </a:r>
          </a:p>
          <a:p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ИЛЛЮСТРАЦИИ</a:t>
            </a:r>
            <a:endParaRPr lang="ru-RU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t="21415" r="12077" b="25077"/>
          <a:stretch/>
        </p:blipFill>
        <p:spPr bwMode="auto">
          <a:xfrm>
            <a:off x="2718261" y="4009094"/>
            <a:ext cx="3732415" cy="26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05" y="4009094"/>
            <a:ext cx="2606436" cy="26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3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30" y="1422399"/>
            <a:ext cx="4621593" cy="4986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9" y="1422399"/>
            <a:ext cx="4898305" cy="4954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2631" y="234462"/>
            <a:ext cx="4762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УГАДАЙ СКАЗОЧНОГО ГЕРОЯ ПО СИЛУЭТУ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23815" y="1664677"/>
            <a:ext cx="52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38462" y="1641231"/>
            <a:ext cx="47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12951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432"/>
            <a:ext cx="6929640" cy="5197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57" y="347443"/>
            <a:ext cx="4729558" cy="5678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385" y="1039446"/>
            <a:ext cx="64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82154" y="914400"/>
            <a:ext cx="578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3677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15" y="789354"/>
            <a:ext cx="5196589" cy="5369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" y="786536"/>
            <a:ext cx="6136683" cy="5371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631" y="1078523"/>
            <a:ext cx="51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847754" y="1062892"/>
            <a:ext cx="39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37179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280183726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" y="629241"/>
            <a:ext cx="6067426" cy="4540109"/>
          </a:xfrm>
          <a:prstGeom prst="rect">
            <a:avLst/>
          </a:prstGeom>
        </p:spPr>
      </p:pic>
      <p:pic>
        <p:nvPicPr>
          <p:cNvPr id="3" name="Рисунок 2" descr="1728018372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8508" y="2581275"/>
            <a:ext cx="5580244" cy="3981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3575" y="123825"/>
            <a:ext cx="846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ПОДГОТОВИМ ФОН ДЛЯ АППЛИКАЦИИ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1514475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ПРОВЕСТИ ОСЬ СИММЕТРИИ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28018372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259" y="723900"/>
            <a:ext cx="3873641" cy="5676094"/>
          </a:xfrm>
          <a:prstGeom prst="rect">
            <a:avLst/>
          </a:prstGeom>
        </p:spPr>
      </p:pic>
      <p:pic>
        <p:nvPicPr>
          <p:cNvPr id="3" name="Рисунок 2" descr="17280183726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723900"/>
            <a:ext cx="7603277" cy="5699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42875"/>
            <a:ext cx="400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КРУПНО НАРИСОВАТЬ СКАЗОЧНОГО ГЕРОЯ 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1025" y="247650"/>
            <a:ext cx="761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ВЫРЕЗАТЬ НУЖНО ПО КОНТУРУ, НАЧАВ СБОКУ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280183726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76" y="1343024"/>
            <a:ext cx="5496785" cy="5343525"/>
          </a:xfrm>
          <a:prstGeom prst="rect">
            <a:avLst/>
          </a:prstGeom>
        </p:spPr>
      </p:pic>
      <p:pic>
        <p:nvPicPr>
          <p:cNvPr id="5" name="Рисунок 4" descr="1728018372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3100" y="1372420"/>
            <a:ext cx="6243374" cy="5295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5" y="342900"/>
            <a:ext cx="5495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 ЛЕВОЙ ЧАСТИ ЛИСТА ВДОЛЬ ОСИ СИММЕТРИИ ПРИКЛАДЫВАЕМ ВЫРЕЗАННЫЙ ФОН И ОБВОДИМ СИЛУЭТ ВЫРЕЗАННОГО ГЕРОЯ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4050" y="447675"/>
            <a:ext cx="621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ВЫРЕЗАННЫЙ  ФОН ЗЕРКАЛЬНО ПЕРЕКЛАДЫВАЕМ В ПРАВУЮ ЧАСТЬ ЛИСТА И ОБВОДИМ СИЛУЭТ ВЫРЕЗАННОГО ГЕРОЯ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21482" r="2963" b="4215"/>
          <a:stretch/>
        </p:blipFill>
        <p:spPr>
          <a:xfrm>
            <a:off x="5939246" y="1428206"/>
            <a:ext cx="5721531" cy="4519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03120" y="299258"/>
            <a:ext cx="80367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СИММЕТРИЧНАЯ КОМПОЗИЦИЯ</a:t>
            </a:r>
            <a:endParaRPr lang="ru-RU" sz="32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1058874"/>
            <a:ext cx="285641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СИММЕТРИЯ В ПРИРОДЕ</a:t>
            </a:r>
            <a:endParaRPr lang="ru-RU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6" y="1654622"/>
            <a:ext cx="1994265" cy="132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8"/>
          <a:stretch/>
        </p:blipFill>
        <p:spPr bwMode="auto">
          <a:xfrm>
            <a:off x="1349826" y="3067298"/>
            <a:ext cx="1994265" cy="192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200" r="5543" b="11409"/>
          <a:stretch/>
        </p:blipFill>
        <p:spPr>
          <a:xfrm>
            <a:off x="1349826" y="5074970"/>
            <a:ext cx="1994265" cy="148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637"/>
            <a:ext cx="4054341" cy="5284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31" y="1158637"/>
            <a:ext cx="7604369" cy="5270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2246" y="218831"/>
            <a:ext cx="869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НАКЛЕИТЬ  ИХ СИММЕТРИЧНО, КАК БУДТО СМОТРЯТ ДРУГ НА ДРУГА</a:t>
            </a:r>
          </a:p>
        </p:txBody>
      </p:sp>
    </p:spTree>
    <p:extLst>
      <p:ext uri="{BB962C8B-B14F-4D97-AF65-F5344CB8AC3E}">
        <p14:creationId xmlns:p14="http://schemas.microsoft.com/office/powerpoint/2010/main" val="1432088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28018372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" y="2124076"/>
            <a:ext cx="5264853" cy="4391024"/>
          </a:xfrm>
          <a:prstGeom prst="rect">
            <a:avLst/>
          </a:prstGeom>
        </p:spPr>
      </p:pic>
      <p:pic>
        <p:nvPicPr>
          <p:cNvPr id="3" name="Рисунок 2" descr="17280203929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6425" y="2101342"/>
            <a:ext cx="6301359" cy="4451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119062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получится черный силуэт на белом фоне в левой части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1" y="1228726"/>
            <a:ext cx="310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белый силуэт на черном фоне в правой части листа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6431" y="226646"/>
            <a:ext cx="954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>
                <a:solidFill>
                  <a:srgbClr val="4472C4">
                    <a:lumMod val="50000"/>
                  </a:srgbClr>
                </a:solidFill>
              </a:rPr>
              <a:t>НАКЛЕИТЬ  ИХ СИММЕТРИЧНО, КАК БУДТО СМОТРЯТ ДРУГ НА ДРУГА</a:t>
            </a:r>
            <a:endParaRPr lang="ru-RU" sz="2000" b="1" dirty="0">
              <a:solidFill>
                <a:srgbClr val="4472C4">
                  <a:lumMod val="50000"/>
                </a:srgb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рма антиформа Рабо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8375" y="698288"/>
            <a:ext cx="8372476" cy="5926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3175" y="161925"/>
            <a:ext cx="767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ПРИМЕР ВЫПОЛНЕННОЙ РАБОТЫ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28015309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5425" y="178653"/>
            <a:ext cx="9408096" cy="64793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28015309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0" y="214783"/>
            <a:ext cx="8943975" cy="636642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5" y="291357"/>
            <a:ext cx="1886712" cy="1664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54" y="291357"/>
            <a:ext cx="3339904" cy="3223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95" y="291357"/>
            <a:ext cx="1970298" cy="1750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50" y="253022"/>
            <a:ext cx="2321169" cy="1740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17" y="4203112"/>
            <a:ext cx="1614275" cy="215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5" y="1955565"/>
            <a:ext cx="2117210" cy="15879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5" y="3543473"/>
            <a:ext cx="2779971" cy="28120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78" y="3543473"/>
            <a:ext cx="2710026" cy="28000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30" y="2041839"/>
            <a:ext cx="2088063" cy="16871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50" y="1955565"/>
            <a:ext cx="2167929" cy="2338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43" y="3792321"/>
            <a:ext cx="3060144" cy="26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0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49" y="1213818"/>
            <a:ext cx="4667254" cy="42271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5315" y="196850"/>
            <a:ext cx="70724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СИММЕТРИЧНАЯ КОМПОЗИЦИЯ</a:t>
            </a:r>
            <a:endParaRPr lang="ru-RU" sz="2800" b="0" cap="none" spc="0" dirty="0">
              <a:ln w="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7363" y="5934670"/>
            <a:ext cx="29172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ОСЬ СИММЕТРИИ</a:t>
            </a:r>
            <a:endParaRPr lang="ru-RU" sz="2800" b="0" cap="none" spc="0" dirty="0">
              <a:ln w="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46724" y="1213818"/>
            <a:ext cx="45719" cy="4227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84" y="1213818"/>
            <a:ext cx="1679012" cy="20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84" y="3471223"/>
            <a:ext cx="1683979" cy="10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43" y="4713223"/>
            <a:ext cx="2037093" cy="19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05029" y="1213818"/>
            <a:ext cx="45719" cy="55179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1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12" y="1067191"/>
            <a:ext cx="2371326" cy="3414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63" y="1086122"/>
            <a:ext cx="2517533" cy="33567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5315" y="196850"/>
            <a:ext cx="70724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ЗЕРКАЛЬНАЯ СИММЕТРИЯ</a:t>
            </a:r>
            <a:endParaRPr lang="ru-RU" sz="2800" cap="none" spc="0" dirty="0">
              <a:ln w="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65" y="1052788"/>
            <a:ext cx="1951899" cy="16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65" y="2933275"/>
            <a:ext cx="1951899" cy="12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47" b="5148"/>
          <a:stretch/>
        </p:blipFill>
        <p:spPr bwMode="auto">
          <a:xfrm>
            <a:off x="1199365" y="4378369"/>
            <a:ext cx="1951899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1" t="8869" r="9256" b="9918"/>
          <a:stretch/>
        </p:blipFill>
        <p:spPr bwMode="auto">
          <a:xfrm>
            <a:off x="3500846" y="1052788"/>
            <a:ext cx="2037806" cy="202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47" y="3278820"/>
            <a:ext cx="2037806" cy="112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icture backgroun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46" y="4609127"/>
            <a:ext cx="2033679" cy="178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/>
          <a:srcRect l="18660" t="11174" r="19018" b="14759"/>
          <a:stretch/>
        </p:blipFill>
        <p:spPr>
          <a:xfrm>
            <a:off x="9010688" y="4609126"/>
            <a:ext cx="2467208" cy="1643627"/>
          </a:xfrm>
          <a:prstGeom prst="rect">
            <a:avLst/>
          </a:prstGeom>
        </p:spPr>
      </p:pic>
      <p:pic>
        <p:nvPicPr>
          <p:cNvPr id="3088" name="Picture 16" descr="Графическое упражнение на симметричное и асимметричное решение формы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2125" r="69821" b="23412"/>
          <a:stretch/>
        </p:blipFill>
        <p:spPr bwMode="auto">
          <a:xfrm>
            <a:off x="6302412" y="4609126"/>
            <a:ext cx="2371326" cy="170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76" b="21346"/>
          <a:stretch/>
        </p:blipFill>
        <p:spPr>
          <a:xfrm>
            <a:off x="4124240" y="971287"/>
            <a:ext cx="3852811" cy="27780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26476" y="187237"/>
            <a:ext cx="5634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ИСКУССТВО СИЛУЭТА В ГРАФИКЕ</a:t>
            </a:r>
            <a:endParaRPr lang="ru-RU" sz="280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43" y="965865"/>
            <a:ext cx="2865821" cy="203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43" y="3088701"/>
            <a:ext cx="2865822" cy="207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9" y="5257043"/>
            <a:ext cx="2801495" cy="145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20954" t="6004" r="1559" b="10586"/>
          <a:stretch/>
        </p:blipFill>
        <p:spPr>
          <a:xfrm>
            <a:off x="8356606" y="965865"/>
            <a:ext cx="3339005" cy="2696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b="38062"/>
          <a:stretch/>
        </p:blipFill>
        <p:spPr>
          <a:xfrm>
            <a:off x="8356606" y="3749321"/>
            <a:ext cx="3339005" cy="2921446"/>
          </a:xfrm>
          <a:prstGeom prst="rect">
            <a:avLst/>
          </a:prstGeom>
        </p:spPr>
      </p:pic>
      <p:pic>
        <p:nvPicPr>
          <p:cNvPr id="4106" name="Picture 10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40" y="3917363"/>
            <a:ext cx="3852811" cy="256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8" r="50570" b="14055"/>
          <a:stretch/>
        </p:blipFill>
        <p:spPr>
          <a:xfrm>
            <a:off x="531223" y="929179"/>
            <a:ext cx="3559780" cy="27531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8047" y="353497"/>
            <a:ext cx="8208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ТЕНЬ КОТОРУЮ ОТБРАСЫВАЮТ ПРЕДМЕТЫ, ФИГУРЫ</a:t>
            </a:r>
            <a:endParaRPr lang="ru-RU" sz="280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6" t="19224" r="5695" b="43252"/>
          <a:stretch/>
        </p:blipFill>
        <p:spPr bwMode="auto">
          <a:xfrm>
            <a:off x="4232377" y="933449"/>
            <a:ext cx="3850826" cy="27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71" y="905107"/>
            <a:ext cx="3434304" cy="277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"/>
          <a:stretch/>
        </p:blipFill>
        <p:spPr bwMode="auto">
          <a:xfrm>
            <a:off x="531222" y="3806127"/>
            <a:ext cx="5625738" cy="26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13016" r="-137" b="12099"/>
          <a:stretch/>
        </p:blipFill>
        <p:spPr bwMode="auto">
          <a:xfrm>
            <a:off x="6267642" y="3806126"/>
            <a:ext cx="5384433" cy="26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25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6" y="1176552"/>
            <a:ext cx="3806125" cy="25386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5" y="3884916"/>
            <a:ext cx="3806125" cy="25390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83732" y="357579"/>
            <a:ext cx="7276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ПРЕДМЕТ, ФИГУРА ПРОТИВ ИСТОЧНИКА СВЕТА</a:t>
            </a:r>
            <a:endParaRPr lang="ru-RU" sz="280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85" y="1176552"/>
            <a:ext cx="3810410" cy="25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2"/>
          <a:stretch/>
        </p:blipFill>
        <p:spPr bwMode="auto">
          <a:xfrm>
            <a:off x="4239885" y="3884916"/>
            <a:ext cx="3841659" cy="253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413" y="1141064"/>
            <a:ext cx="3726836" cy="248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/>
          <a:stretch/>
        </p:blipFill>
        <p:spPr bwMode="auto">
          <a:xfrm>
            <a:off x="8281851" y="3884916"/>
            <a:ext cx="3673398" cy="24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40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6982" y="311220"/>
            <a:ext cx="10180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Силуэт </a:t>
            </a:r>
            <a:r>
              <a:rPr lang="ru-RU" sz="2400" b="1" dirty="0" smtClean="0"/>
              <a:t>– вид</a:t>
            </a:r>
            <a:r>
              <a:rPr lang="ru-RU" sz="2400" b="1" dirty="0"/>
              <a:t> графического изображения. Это </a:t>
            </a:r>
            <a:r>
              <a:rPr lang="ru-RU" sz="2400" b="1" dirty="0" smtClean="0"/>
              <a:t>плоскостное однотонное</a:t>
            </a:r>
            <a:r>
              <a:rPr lang="ru-RU" sz="2400" b="1" dirty="0"/>
              <a:t> изображение фигур, предметов.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4961" y="3028109"/>
            <a:ext cx="6096000" cy="8191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Чёрная часть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рисунка образует позитивное пространство.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" y="1480456"/>
            <a:ext cx="3753395" cy="51048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4961" y="5436029"/>
            <a:ext cx="6096000" cy="3906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Белая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часть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рисунка образует негативное пространство.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3709851" y="3213463"/>
            <a:ext cx="1419498" cy="156754"/>
          </a:xfrm>
          <a:prstGeom prst="leftArrow">
            <a:avLst/>
          </a:prstGeom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>
            <a:off x="3749040" y="5552994"/>
            <a:ext cx="1419498" cy="156754"/>
          </a:xfrm>
          <a:prstGeom prst="leftArrow">
            <a:avLst/>
          </a:prstGeom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05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51028" y="373455"/>
            <a:ext cx="10078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НАСКАЛЬНЫЕ РОСПИСИ - САМЫЕ ДРЕВНИЕ РИСУНКИ ЧЕЛОВЕКА </a:t>
            </a:r>
            <a:endParaRPr lang="ru-RU" sz="2800" dirty="0">
              <a:ln w="0"/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4" y="1330147"/>
            <a:ext cx="4732905" cy="3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57" y="1330147"/>
            <a:ext cx="2065111" cy="309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375" y="1330147"/>
            <a:ext cx="4431385" cy="309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4" y="4595861"/>
            <a:ext cx="2729722" cy="20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 b="48473"/>
          <a:stretch/>
        </p:blipFill>
        <p:spPr bwMode="auto">
          <a:xfrm>
            <a:off x="3261052" y="4595861"/>
            <a:ext cx="4978228" cy="209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94"/>
          <a:stretch/>
        </p:blipFill>
        <p:spPr bwMode="auto">
          <a:xfrm>
            <a:off x="8367758" y="4595862"/>
            <a:ext cx="3574002" cy="20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938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170</Words>
  <Application>Microsoft Office PowerPoint</Application>
  <PresentationFormat>Широкоэкранный</PresentationFormat>
  <Paragraphs>43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«ФОРМА – АНТИФОРМА» СИММЕТРИЯ, ОСЬ СИММЕТРИИ, ЗЕРКАЛЬНОЕ ИЗОБРАЖЕНИЕ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71</cp:revision>
  <dcterms:created xsi:type="dcterms:W3CDTF">2024-09-24T14:24:45Z</dcterms:created>
  <dcterms:modified xsi:type="dcterms:W3CDTF">2024-10-08T15:09:37Z</dcterms:modified>
</cp:coreProperties>
</file>