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FA21-87D8-43A2-A9AD-82CC545F460E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7889-9CCC-4994-B85D-A496187C1B6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130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FA21-87D8-43A2-A9AD-82CC545F460E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7889-9CCC-4994-B85D-A496187C1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85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FA21-87D8-43A2-A9AD-82CC545F460E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7889-9CCC-4994-B85D-A496187C1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977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FA21-87D8-43A2-A9AD-82CC545F460E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7889-9CCC-4994-B85D-A496187C1B6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1631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FA21-87D8-43A2-A9AD-82CC545F460E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7889-9CCC-4994-B85D-A496187C1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016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FA21-87D8-43A2-A9AD-82CC545F460E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7889-9CCC-4994-B85D-A496187C1B6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0180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FA21-87D8-43A2-A9AD-82CC545F460E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7889-9CCC-4994-B85D-A496187C1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759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FA21-87D8-43A2-A9AD-82CC545F460E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7889-9CCC-4994-B85D-A496187C1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37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FA21-87D8-43A2-A9AD-82CC545F460E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7889-9CCC-4994-B85D-A496187C1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916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FA21-87D8-43A2-A9AD-82CC545F460E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7889-9CCC-4994-B85D-A496187C1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959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FA21-87D8-43A2-A9AD-82CC545F460E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7889-9CCC-4994-B85D-A496187C1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339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FA21-87D8-43A2-A9AD-82CC545F460E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7889-9CCC-4994-B85D-A496187C1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3222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FA21-87D8-43A2-A9AD-82CC545F460E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7889-9CCC-4994-B85D-A496187C1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6035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FA21-87D8-43A2-A9AD-82CC545F460E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7889-9CCC-4994-B85D-A496187C1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837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FA21-87D8-43A2-A9AD-82CC545F460E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7889-9CCC-4994-B85D-A496187C1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097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FA21-87D8-43A2-A9AD-82CC545F460E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7889-9CCC-4994-B85D-A496187C1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0421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FA21-87D8-43A2-A9AD-82CC545F460E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7889-9CCC-4994-B85D-A496187C1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321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839FA21-87D8-43A2-A9AD-82CC545F460E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F847889-9CCC-4994-B85D-A496187C1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035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53931D-5D36-4D2D-B670-65773D9600DE}"/>
              </a:ext>
            </a:extLst>
          </p:cNvPr>
          <p:cNvSpPr txBox="1"/>
          <p:nvPr/>
        </p:nvSpPr>
        <p:spPr>
          <a:xfrm>
            <a:off x="2435290" y="867747"/>
            <a:ext cx="67542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Игры  </a:t>
            </a:r>
            <a:r>
              <a:rPr lang="ru-RU" sz="3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lang="ru-RU" sz="3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Библиотека </a:t>
            </a:r>
            <a:r>
              <a:rPr lang="ru-RU" sz="3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навыков» для индивидуальных занятий с ребёнком с </a:t>
            </a:r>
            <a:r>
              <a:rPr lang="ru-RU" sz="3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РАС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541134-9285-48BC-B63F-CEB08F5E7499}"/>
              </a:ext>
            </a:extLst>
          </p:cNvPr>
          <p:cNvSpPr txBox="1"/>
          <p:nvPr/>
        </p:nvSpPr>
        <p:spPr>
          <a:xfrm>
            <a:off x="8727859" y="5737162"/>
            <a:ext cx="3018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Волошкина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 Сергеевна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127" y="3494654"/>
            <a:ext cx="2858510" cy="28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76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07D176-477E-47F0-88E5-E9ACE72CEEB6}"/>
              </a:ext>
            </a:extLst>
          </p:cNvPr>
          <p:cNvSpPr txBox="1"/>
          <p:nvPr/>
        </p:nvSpPr>
        <p:spPr>
          <a:xfrm>
            <a:off x="1101012" y="0"/>
            <a:ext cx="9498564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Сенсомоторное развитие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EB351E-7B80-4399-8F97-C815660BA633}"/>
              </a:ext>
            </a:extLst>
          </p:cNvPr>
          <p:cNvSpPr txBox="1"/>
          <p:nvPr/>
        </p:nvSpPr>
        <p:spPr>
          <a:xfrm>
            <a:off x="317242" y="653144"/>
            <a:ext cx="108515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«Ищем секрет»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поиск предметов, их описание (форма, размер, текстура, цвет), игра с этим предметом(покатать, подбросить, переложить из одной руки в другую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«Покорми птиц» Создайте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игровую ситуацию: птицы хотят есть (используя игрушки). Предложите ребенку покормить их, посыпать любую мелкую крупу (пшено, рис, гречку и др.) Ребенок должен брать крупу щепотью и сыпать птицам.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822C85-E257-4772-9714-051DBE2056A0}"/>
              </a:ext>
            </a:extLst>
          </p:cNvPr>
          <p:cNvSpPr txBox="1"/>
          <p:nvPr/>
        </p:nvSpPr>
        <p:spPr>
          <a:xfrm>
            <a:off x="205274" y="2724539"/>
            <a:ext cx="700729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тактильно — кинестетическую чувствительность, ручную и мелкую моторику пальцев рук,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-снимать мышечную напряженность,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-помогает ребенку почувствовать себя защищённым в комфортной для него среде,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-стабилизирует эмоциональное состояние, поглощая негативную энергию,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-развивает творческие действия,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-развивает аккуратность, усидчивость, концентрацию внимания,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-совершенствует зрительно - пространственную ориентировку и речевые возможности,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-расширяет словарный запас.</a:t>
            </a:r>
          </a:p>
          <a:p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606" y="2899914"/>
            <a:ext cx="4706537" cy="313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0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9A4E97-CCAC-4DEE-9AD4-B93F28E3531B}"/>
              </a:ext>
            </a:extLst>
          </p:cNvPr>
          <p:cNvSpPr txBox="1"/>
          <p:nvPr/>
        </p:nvSpPr>
        <p:spPr>
          <a:xfrm>
            <a:off x="3320249" y="101962"/>
            <a:ext cx="6551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крупной моторики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BFA1BF-A04D-40DE-B294-E76A88685762}"/>
              </a:ext>
            </a:extLst>
          </p:cNvPr>
          <p:cNvSpPr txBox="1"/>
          <p:nvPr/>
        </p:nvSpPr>
        <p:spPr>
          <a:xfrm>
            <a:off x="272937" y="884955"/>
            <a:ext cx="93126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«Удержание равновесия на балансире» </a:t>
            </a:r>
          </a:p>
          <a:p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чувства равновесия для развития речи, успокоения при сенсорных перегрузках и концентрации внимания перед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занятием.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«Полоса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препятствий».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Полосу можно постепенно дополнять различными упражнениями. Самые простые идеи для полосы препятствий: ходьба на четвереньках, прыжки лягушкой, перекатывания, прыжки на скакалке, ходьба по линии, переступание через палочки, лазание по предметам и т. п.. </a:t>
            </a:r>
          </a:p>
          <a:p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формирует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концентрацию и координацию.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194" y="3120419"/>
            <a:ext cx="3783291" cy="34169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090" y="3120419"/>
            <a:ext cx="3737581" cy="34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82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2DF6C8-9D25-4060-BC19-3072753D3423}"/>
              </a:ext>
            </a:extLst>
          </p:cNvPr>
          <p:cNvSpPr txBox="1"/>
          <p:nvPr/>
        </p:nvSpPr>
        <p:spPr>
          <a:xfrm>
            <a:off x="2416629" y="158620"/>
            <a:ext cx="7819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мелкой моторики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2EBCA1-5BF2-47FF-A291-A452F4B6C665}"/>
              </a:ext>
            </a:extLst>
          </p:cNvPr>
          <p:cNvSpPr txBox="1"/>
          <p:nvPr/>
        </p:nvSpPr>
        <p:spPr>
          <a:xfrm>
            <a:off x="167951" y="587829"/>
            <a:ext cx="8991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«Пальчиковый театр»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6299B7-EA02-43A0-8193-7E4CF3079AB6}"/>
              </a:ext>
            </a:extLst>
          </p:cNvPr>
          <p:cNvSpPr txBox="1"/>
          <p:nvPr/>
        </p:nvSpPr>
        <p:spPr>
          <a:xfrm>
            <a:off x="167951" y="866506"/>
            <a:ext cx="899199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мелкой моторики через пальчиковый театр — формирование тонких движений пальцев, их точной и скоординированной работы.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знакомит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с такими понятиями, как форма, цвет, размер;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развивать пространственное восприятие (понятия: справа, слева, рядом, друг за другом и т.д.);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воображение, память, мышление и внимание;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развивать словарный запас и активизирует речевые функции;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творческие способности и артистические умения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«Мозаика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подвижность пальцев и давать навыки точных тонких движений. Некоторые варианты игр: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цвета — предложить ребёнку выложить дорожки определённых цветов, усложнить задачу, чередуя два цвета.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и закрепление форм — предложить выложить из мозаики треугольник, квадрат, прямоугольник и так далее.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Выкладывание по образцу — например, определённой картинки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" t="15700" r="71368" b="40728"/>
          <a:stretch/>
        </p:blipFill>
        <p:spPr>
          <a:xfrm>
            <a:off x="9159944" y="1145183"/>
            <a:ext cx="2790825" cy="23828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943" y="3528082"/>
            <a:ext cx="2893497" cy="241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6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89AA74-17CB-4BBD-BE0A-6A4A75AF1D4E}"/>
              </a:ext>
            </a:extLst>
          </p:cNvPr>
          <p:cNvSpPr txBox="1"/>
          <p:nvPr/>
        </p:nvSpPr>
        <p:spPr>
          <a:xfrm>
            <a:off x="3506680" y="408373"/>
            <a:ext cx="5140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CB63D5-6B6F-40DF-BEB5-526919B3A937}"/>
              </a:ext>
            </a:extLst>
          </p:cNvPr>
          <p:cNvSpPr txBox="1"/>
          <p:nvPr/>
        </p:nvSpPr>
        <p:spPr>
          <a:xfrm>
            <a:off x="5271796" y="1177814"/>
            <a:ext cx="526599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«Твоя ладошка, моя ладошка».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формирование эмоционального контакта. Взрослый берёт ребёнка за руки и ритмично похлопывает своей рукой по руке ребёнка, повторяя: «Твоя ладошка, моя ладошка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«Привет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Пока!».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развитие эмоционального общения ребёнка со взрослым, налаживание контакта. Взрослый подходит к ребёнку и машет рукой, здороваясь, затем предлагает ребёнку ответить на приветствие. При прощании игра повторяется: взрослый машет рукой, а ребёнок должен попрощаться.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83" y="1371600"/>
            <a:ext cx="4729786" cy="418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98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19084B-146B-40B3-A404-5C57E24265C6}"/>
              </a:ext>
            </a:extLst>
          </p:cNvPr>
          <p:cNvSpPr txBox="1"/>
          <p:nvPr/>
        </p:nvSpPr>
        <p:spPr>
          <a:xfrm>
            <a:off x="3986074" y="284085"/>
            <a:ext cx="5042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чувство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2D595-569E-4D55-AF53-D99823BB476B}"/>
              </a:ext>
            </a:extLst>
          </p:cNvPr>
          <p:cNvSpPr txBox="1"/>
          <p:nvPr/>
        </p:nvSpPr>
        <p:spPr>
          <a:xfrm>
            <a:off x="625151" y="1073021"/>
            <a:ext cx="531401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sz="2400" dirty="0"/>
              <a:t> </a:t>
            </a:r>
            <a:r>
              <a:rPr lang="ru-RU" dirty="0" smtClean="0"/>
              <a:t>«</a:t>
            </a:r>
            <a:r>
              <a:rPr lang="ru-RU" dirty="0"/>
              <a:t>Узнай эмоцию». </a:t>
            </a:r>
            <a:endParaRPr lang="ru-RU" dirty="0" smtClean="0"/>
          </a:p>
          <a:p>
            <a:r>
              <a:rPr lang="ru-RU" dirty="0" smtClean="0"/>
              <a:t>Цель </a:t>
            </a:r>
            <a:r>
              <a:rPr lang="ru-RU" dirty="0"/>
              <a:t>— развитие осознания и распознавания эмоций. Педагог показывает карточки с изображениями лиц, выражающих разные эмоции (радость, грусть, страх, гнев). Ребёнку предлагается угадать, какую эмоцию выражает персонаж на картинке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Игра «Зеркало</a:t>
            </a:r>
            <a:r>
              <a:rPr lang="ru-RU" dirty="0"/>
              <a:t>». </a:t>
            </a:r>
            <a:endParaRPr lang="ru-RU" dirty="0" smtClean="0"/>
          </a:p>
          <a:p>
            <a:r>
              <a:rPr lang="ru-RU" dirty="0" smtClean="0"/>
              <a:t>Цель </a:t>
            </a:r>
            <a:r>
              <a:rPr lang="ru-RU" dirty="0"/>
              <a:t>— улучшение навыков </a:t>
            </a:r>
            <a:r>
              <a:rPr lang="ru-RU" dirty="0" err="1"/>
              <a:t>эмпатии</a:t>
            </a:r>
            <a:r>
              <a:rPr lang="ru-RU" dirty="0"/>
              <a:t> и выражения эмоций. Ребёнок и педагог становятся друг напротив друга. Педагог начинает показывать различные эмоции (радость, удивление, гнев, печаль), а ребёнок должен их повторять, как будто смотрит в зеркало.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690" y="2264766"/>
            <a:ext cx="2694159" cy="35862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243" y="2341984"/>
            <a:ext cx="3272399" cy="313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06234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145</TotalTime>
  <Words>562</Words>
  <Application>Microsoft Office PowerPoint</Application>
  <PresentationFormat>Широкоэкранный</PresentationFormat>
  <Paragraphs>51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Century Gothic</vt:lpstr>
      <vt:lpstr>Times New Roman</vt:lpstr>
      <vt:lpstr>Wingdings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alekseys.100@mail.ru</dc:creator>
  <cp:lastModifiedBy>User-X</cp:lastModifiedBy>
  <cp:revision>18</cp:revision>
  <dcterms:created xsi:type="dcterms:W3CDTF">2025-11-19T08:21:59Z</dcterms:created>
  <dcterms:modified xsi:type="dcterms:W3CDTF">2026-02-09T08:49:21Z</dcterms:modified>
</cp:coreProperties>
</file>