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8"/>
  </p:notesMasterIdLst>
  <p:sldIdLst>
    <p:sldId id="311" r:id="rId2"/>
    <p:sldId id="263" r:id="rId3"/>
    <p:sldId id="264" r:id="rId4"/>
    <p:sldId id="262" r:id="rId5"/>
    <p:sldId id="267" r:id="rId6"/>
    <p:sldId id="282" r:id="rId7"/>
    <p:sldId id="320" r:id="rId8"/>
    <p:sldId id="313" r:id="rId9"/>
    <p:sldId id="315" r:id="rId10"/>
    <p:sldId id="275" r:id="rId11"/>
    <p:sldId id="276" r:id="rId12"/>
    <p:sldId id="278" r:id="rId13"/>
    <p:sldId id="279" r:id="rId14"/>
    <p:sldId id="280" r:id="rId15"/>
    <p:sldId id="283" r:id="rId16"/>
    <p:sldId id="297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322" r:id="rId25"/>
    <p:sldId id="295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107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956D-68C5-4A94-B6EA-A1BCD2F8DA7C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9E739-FEB7-40D4-8CFA-855D417A3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5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E26FD-0592-40AE-BB3A-78F9919EF6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EEDEFF-1D54-4166-9672-929737B22668}" type="datetimeFigureOut">
              <a:rPr lang="ru-RU" smtClean="0"/>
              <a:pPr/>
              <a:t>28.02.2026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65334B-AA53-404A-BEFB-111A8FE1A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krasivye-kartinki-s-dnem-kosmonavtiki-202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460"/>
            <a:ext cx="9144000" cy="630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Давайте отправимся в путешествие по космическим просторам, чтобы увидеть привлекательный мир космоса!</a:t>
            </a:r>
            <a:endParaRPr lang="ru-RU" sz="2000" dirty="0"/>
          </a:p>
        </p:txBody>
      </p:sp>
      <p:pic>
        <p:nvPicPr>
          <p:cNvPr id="20481" name="Picture 1" descr="D:\Desktop\1660736033_3-flomaster-club-p-kosmicheskaya-raketa-kartinki-dlya-detei-k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857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Перед нами солнечная система</a:t>
            </a:r>
            <a:endParaRPr lang="ru-RU" sz="2800" dirty="0"/>
          </a:p>
        </p:txBody>
      </p:sp>
      <p:pic>
        <p:nvPicPr>
          <p:cNvPr id="19457" name="Picture 1" descr="D:\Desktop\AN_Cl_01_shutterstock_1827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857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центре солнце – огромная раскалённая звезда, </a:t>
            </a:r>
            <a:br>
              <a:rPr lang="ru-RU" sz="2000" dirty="0" smtClean="0"/>
            </a:br>
            <a:r>
              <a:rPr lang="ru-RU" sz="2000" dirty="0" smtClean="0"/>
              <a:t>Вокруг солнца вращаются планеты </a:t>
            </a:r>
            <a:endParaRPr lang="ru-RU" sz="2000" dirty="0"/>
          </a:p>
        </p:txBody>
      </p:sp>
      <p:pic>
        <p:nvPicPr>
          <p:cNvPr id="17409" name="Picture 1" descr="D:\Desktop\1674456678_3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Перед нами Луна – спутник земли </a:t>
            </a:r>
            <a:endParaRPr lang="ru-RU" sz="2800" dirty="0"/>
          </a:p>
        </p:txBody>
      </p:sp>
      <p:pic>
        <p:nvPicPr>
          <p:cNvPr id="16386" name="Picture 2" descr="https://avatars.mds.yandex.net/i?id=2548ae5d0bed0d3d7ecf6593b35cdd8586f9e904-821026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000108"/>
            <a:ext cx="877414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Передвигаться по луне можно только на луноходе</a:t>
            </a:r>
            <a:endParaRPr lang="ru-RU" sz="2400" dirty="0"/>
          </a:p>
        </p:txBody>
      </p:sp>
      <p:pic>
        <p:nvPicPr>
          <p:cNvPr id="15361" name="Picture 1" descr="D:\Desktop\375687-lunoho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Посмотрите, это же Метеоритное поле</a:t>
            </a:r>
            <a:endParaRPr lang="ru-RU" sz="2800" dirty="0"/>
          </a:p>
        </p:txBody>
      </p:sp>
      <p:pic>
        <p:nvPicPr>
          <p:cNvPr id="40962" name="Picture 2" descr="D:\Desktop\1656769808_13-furman-top-p-tekstura-asteroida-krasivo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Ребята, мы на загадочной Планете  марс!</a:t>
            </a:r>
            <a:endParaRPr lang="ru-RU" sz="2800" dirty="0"/>
          </a:p>
        </p:txBody>
      </p:sp>
      <p:pic>
        <p:nvPicPr>
          <p:cNvPr id="45058" name="Picture 2" descr="D:\Desktop\384202-mars-planeta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Планета меркурий – самая ближайшая к солнцу планета, у этой планеты нет спутников</a:t>
            </a:r>
            <a:endParaRPr lang="ru-RU" sz="2400" dirty="0"/>
          </a:p>
        </p:txBody>
      </p:sp>
      <p:pic>
        <p:nvPicPr>
          <p:cNvPr id="44034" name="Picture 2" descr="D:\Desktop\1658290667_4-flomaster-club-p-planeta-merkurii-risunok-krasivo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256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Ребята, перед нами сказочная  Планета </a:t>
            </a:r>
            <a:r>
              <a:rPr lang="ru-RU" sz="2800" dirty="0" err="1" smtClean="0"/>
              <a:t>венера</a:t>
            </a:r>
            <a:endParaRPr lang="ru-RU" sz="2800" dirty="0"/>
          </a:p>
        </p:txBody>
      </p:sp>
      <p:pic>
        <p:nvPicPr>
          <p:cNvPr id="46082" name="Picture 2" descr="D:\Desktop\1661956730_j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857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Ребята, мы на загадочной Планете юпитер,</a:t>
            </a:r>
            <a:br>
              <a:rPr lang="ru-RU" sz="2400" dirty="0" smtClean="0"/>
            </a:br>
            <a:r>
              <a:rPr lang="ru-RU" sz="2400" dirty="0" smtClean="0"/>
              <a:t>Юпитер - -самая большая планета во вселенной</a:t>
            </a:r>
            <a:endParaRPr lang="ru-RU" sz="2400" dirty="0"/>
          </a:p>
        </p:txBody>
      </p:sp>
      <p:pic>
        <p:nvPicPr>
          <p:cNvPr id="47106" name="Picture 2" descr="D:\Desktop\shutterstock_11911599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00034" y="285728"/>
            <a:ext cx="8143932" cy="20002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Сформировать представления о празднике «День космонавтики», элементарных понятий о космосе, о первом полёте в космос. Закрепить знания о том, что первым космонавтом был гражданин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Алексеевич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гагарин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28596" y="2357430"/>
            <a:ext cx="8358246" cy="36639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Закрепление двигательных умений в эстафетах с разными видом деятельности;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-Воспитывать чувство патриотизма и любви к нашей планете Земля;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-Воспитывать стремление к двигательной активности;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-Воспитывать командный дух, чувство товарищества, стремления к победе.  </a:t>
            </a:r>
          </a:p>
          <a:p>
            <a:pPr>
              <a:buFont typeface="Arial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Планета </a:t>
            </a:r>
            <a:r>
              <a:rPr lang="ru-RU" sz="2400" dirty="0" err="1" smtClean="0"/>
              <a:t>сатурн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сатурн</a:t>
            </a:r>
            <a:r>
              <a:rPr lang="ru-RU" sz="1800" dirty="0" smtClean="0"/>
              <a:t> непременно узнаешь в лицо –</a:t>
            </a:r>
            <a:br>
              <a:rPr lang="ru-RU" sz="1800" dirty="0" smtClean="0"/>
            </a:br>
            <a:r>
              <a:rPr lang="ru-RU" sz="1800" dirty="0" smtClean="0"/>
              <a:t>его окружает большое кольцо.</a:t>
            </a:r>
            <a:endParaRPr lang="ru-RU" sz="1800" dirty="0"/>
          </a:p>
        </p:txBody>
      </p:sp>
      <p:pic>
        <p:nvPicPr>
          <p:cNvPr id="48130" name="Picture 2" descr="D:\Desktop\fd6b9ff12ec13c8dd9e8900e3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Планета уран – одна из газообразных </a:t>
            </a:r>
            <a:br>
              <a:rPr lang="ru-RU" sz="2800" dirty="0" smtClean="0"/>
            </a:br>
            <a:r>
              <a:rPr lang="ru-RU" sz="2800" dirty="0" smtClean="0"/>
              <a:t>планет - гигантов</a:t>
            </a:r>
            <a:endParaRPr lang="ru-RU" sz="2800" dirty="0"/>
          </a:p>
        </p:txBody>
      </p:sp>
      <p:pic>
        <p:nvPicPr>
          <p:cNvPr id="49154" name="Picture 2" descr="D:\Desktop\Uranus_og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Планета </a:t>
            </a:r>
            <a:r>
              <a:rPr lang="ru-RU" sz="2800" dirty="0" err="1" smtClean="0"/>
              <a:t>нептун</a:t>
            </a:r>
            <a:r>
              <a:rPr lang="ru-RU" sz="2800" dirty="0" smtClean="0"/>
              <a:t> – это ледяная планета и там невесомость </a:t>
            </a:r>
            <a:endParaRPr lang="ru-RU" sz="2800" dirty="0"/>
          </a:p>
        </p:txBody>
      </p:sp>
      <p:pic>
        <p:nvPicPr>
          <p:cNvPr id="51202" name="Picture 2" descr="D:\Desktop\1696505663_gas-kvas-com-p-kartinki-neptun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Планета </a:t>
            </a:r>
            <a:r>
              <a:rPr lang="ru-RU" sz="2700" dirty="0" err="1" smtClean="0"/>
              <a:t>плутон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На планете </a:t>
            </a:r>
            <a:r>
              <a:rPr lang="ru-RU" sz="2200" dirty="0" err="1" smtClean="0"/>
              <a:t>плутон</a:t>
            </a:r>
            <a:r>
              <a:rPr lang="ru-RU" sz="2200" dirty="0" smtClean="0"/>
              <a:t> очень – </a:t>
            </a:r>
            <a:r>
              <a:rPr lang="ru-RU" sz="2200" dirty="0" err="1" smtClean="0"/>
              <a:t>очень</a:t>
            </a:r>
            <a:r>
              <a:rPr lang="ru-RU" sz="2200" dirty="0" smtClean="0"/>
              <a:t> холодно, здесь вечная мерзлота и темнота.</a:t>
            </a:r>
            <a:endParaRPr lang="ru-RU" sz="2200" dirty="0"/>
          </a:p>
        </p:txBody>
      </p:sp>
      <p:pic>
        <p:nvPicPr>
          <p:cNvPr id="52226" name="Picture 2" descr="D:\Desktop\gunes_sistemi-06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857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 теперь мы возвращаемся на Землю</a:t>
            </a:r>
            <a:endParaRPr lang="ru-RU" sz="2800" dirty="0"/>
          </a:p>
        </p:txBody>
      </p:sp>
      <p:pic>
        <p:nvPicPr>
          <p:cNvPr id="3" name="Picture 10" descr="00018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35811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Назовите Планеты солнечной системы</a:t>
            </a:r>
            <a:endParaRPr lang="ru-RU" sz="2800" dirty="0"/>
          </a:p>
        </p:txBody>
      </p:sp>
      <p:pic>
        <p:nvPicPr>
          <p:cNvPr id="54274" name="Picture 2" descr="D:\Desktop\plnsspp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D:\Desktop\1663402338_27-mykaleidoscope-ru-p-pozdravleniya-s-dnem-kosmonavtiki-otkritki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Чтобы поближе рассмотреть звёзды учёные изобрели Прибор - Телескоп</a:t>
            </a:r>
            <a:endParaRPr lang="ru-RU" sz="2400" dirty="0"/>
          </a:p>
        </p:txBody>
      </p:sp>
      <p:pic>
        <p:nvPicPr>
          <p:cNvPr id="4098" name="Picture 2" descr="D:\Desktop\planetarij-magazin-opticheskih-pribor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000108"/>
            <a:ext cx="8358245" cy="56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Людям хотелось оказаться в космосе, и ученые изобрели Космические спутники</a:t>
            </a:r>
            <a:endParaRPr lang="ru-RU" sz="2400" dirty="0"/>
          </a:p>
        </p:txBody>
      </p:sp>
      <p:pic>
        <p:nvPicPr>
          <p:cNvPr id="5122" name="Picture 2" descr="D:\Desktop\d6e256f3a6e115b6c6de382e949a02dbd0dc24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357718" cy="2714644"/>
          </a:xfrm>
          <a:prstGeom prst="rect">
            <a:avLst/>
          </a:prstGeom>
          <a:noFill/>
        </p:spPr>
      </p:pic>
      <p:pic>
        <p:nvPicPr>
          <p:cNvPr id="5123" name="Picture 3" descr="D:\Desktop\69745d20d1622e9af914bcd07530f752a80e1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4214842" cy="2857496"/>
          </a:xfrm>
          <a:prstGeom prst="rect">
            <a:avLst/>
          </a:prstGeom>
          <a:noFill/>
        </p:spPr>
      </p:pic>
      <p:pic>
        <p:nvPicPr>
          <p:cNvPr id="5124" name="Picture 4" descr="D:\Desktop\c3328278e28853fe6a46196f226b52b0490b3b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4214842" cy="2714644"/>
          </a:xfrm>
          <a:prstGeom prst="rect">
            <a:avLst/>
          </a:prstGeom>
          <a:noFill/>
        </p:spPr>
      </p:pic>
      <p:pic>
        <p:nvPicPr>
          <p:cNvPr id="5125" name="Picture 5" descr="D:\Desktop\7f55653dafb1b1ec144c069a63c34d2c4140ea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435771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Космические корабли</a:t>
            </a:r>
            <a:endParaRPr lang="ru-RU" sz="2800" dirty="0"/>
          </a:p>
        </p:txBody>
      </p:sp>
      <p:pic>
        <p:nvPicPr>
          <p:cNvPr id="8194" name="Picture 2" descr="D:\Desktop\1640687691_3-hdpic-club-p-raketa-v-kosmose-foto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143272" cy="3286148"/>
          </a:xfrm>
          <a:prstGeom prst="rect">
            <a:avLst/>
          </a:prstGeom>
          <a:noFill/>
        </p:spPr>
      </p:pic>
      <p:pic>
        <p:nvPicPr>
          <p:cNvPr id="4" name="Picture 2" descr="D:\Desktop\1695948598_gas-kvas-com-p-kartinki-raketa-v-kosmos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071546"/>
            <a:ext cx="2500330" cy="3286148"/>
          </a:xfrm>
          <a:prstGeom prst="rect">
            <a:avLst/>
          </a:prstGeom>
          <a:noFill/>
        </p:spPr>
      </p:pic>
      <p:pic>
        <p:nvPicPr>
          <p:cNvPr id="5" name="Picture 2" descr="D:\Desktop\1639984546_19-hdpic-club-p-raketa-sputnik-foto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86190"/>
            <a:ext cx="4060644" cy="282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апреля  1961 года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143668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785794"/>
            <a:ext cx="7786742" cy="5294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    В космической ракете</a:t>
            </a:r>
          </a:p>
          <a:p>
            <a:pPr algn="ctr">
              <a:buNone/>
            </a:pPr>
            <a:r>
              <a:rPr lang="ru-RU" sz="2800" dirty="0" smtClean="0"/>
              <a:t>        С названием «Восток»</a:t>
            </a:r>
          </a:p>
          <a:p>
            <a:pPr algn="ctr">
              <a:buNone/>
            </a:pPr>
            <a:r>
              <a:rPr lang="ru-RU" sz="2800" dirty="0" smtClean="0"/>
              <a:t>          Он первым на планете,</a:t>
            </a:r>
          </a:p>
          <a:p>
            <a:pPr algn="ctr">
              <a:buNone/>
            </a:pPr>
            <a:r>
              <a:rPr lang="ru-RU" sz="2800" dirty="0" smtClean="0"/>
              <a:t>               Подняться к звездам смог</a:t>
            </a:r>
          </a:p>
          <a:p>
            <a:pPr algn="ctr">
              <a:buNone/>
            </a:pPr>
            <a:r>
              <a:rPr lang="ru-RU" sz="2800" dirty="0" smtClean="0"/>
              <a:t>   Поёт об этом песни</a:t>
            </a:r>
          </a:p>
          <a:p>
            <a:pPr algn="ctr">
              <a:buNone/>
            </a:pPr>
            <a:r>
              <a:rPr lang="ru-RU" sz="2800" dirty="0" smtClean="0"/>
              <a:t>Весенняя капель:</a:t>
            </a:r>
          </a:p>
          <a:p>
            <a:pPr algn="ctr">
              <a:buNone/>
            </a:pPr>
            <a:r>
              <a:rPr lang="ru-RU" sz="2800" dirty="0" smtClean="0"/>
              <a:t>      Навеки будут вместе</a:t>
            </a:r>
          </a:p>
          <a:p>
            <a:pPr algn="ctr">
              <a:buNone/>
            </a:pPr>
            <a:r>
              <a:rPr lang="ru-RU" sz="2800" dirty="0" smtClean="0"/>
              <a:t>Гагарин и апрель.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19" y="260648"/>
            <a:ext cx="4395093" cy="648072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6613" y="764704"/>
            <a:ext cx="4038600" cy="535987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Вот она космическая ракета, впервые полетевшая в космос.  Она громадная: ее рост - почти 90 м, по сравнению с ней машины и люди как жители сказочной страны маленькие.  Это самый быстрый вид транспорта на Земле благодаря реактивному двигателю.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Picture 5" descr="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928688"/>
            <a:ext cx="331311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07397">
            <a:off x="1609725" y="2087563"/>
            <a:ext cx="11112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опия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2762">
            <a:off x="3022600" y="-315912"/>
            <a:ext cx="5730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30A34-BE40-4B6A-91BE-F3C4F3522CD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2016E-6 L 0.25781 -0.3146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20018E-7 C 0.00589 -0.00092 0.01214 -9.20018E-7 0.0177 -0.00254 C 0.0243 -0.00555 0.02291 -0.01341 0.02742 -0.01826 C 0.02968 -0.0208 0.0328 -0.02173 0.03541 -0.02335 C 0.04131 -0.0312 0.04635 -0.04022 0.05294 -0.04692 C 0.06006 -0.05409 0.06822 -0.06195 0.07447 -0.0705 C 0.07673 -0.07351 0.07794 -0.0779 0.08037 -0.0809 C 0.08454 -0.08599 0.09409 -0.09385 0.09409 -0.09385 C 0.10277 -0.11096 0.0927 -0.09454 0.10398 -0.10448 C 0.10902 -0.10887 0.11319 -0.11465 0.1177 -0.11997 C 0.1335 -0.13893 0.12308 -0.13361 0.13732 -0.13823 C 0.14044 -0.15118 0.14513 -0.15187 0.15294 -0.15927 C 0.16076 -0.1669 0.15624 -0.16713 0.16475 -0.17221 C 0.18888 -0.18631 0.21753 -0.19325 0.24322 -0.19833 C 0.25294 -0.20018 0.26284 -0.2018 0.27256 -0.20365 C 0.30103 -0.20943 0.25381 -0.20319 0.30589 -0.20874 C 0.32551 -0.21798 0.35711 -0.21752 0.3743 -0.21937 C 0.38957 -0.21844 0.40468 -0.21821 0.41944 -0.2166 C 0.42846 -0.21567 0.42395 -0.21105 0.43332 -0.20619 C 0.43697 -0.20434 0.44114 -0.20458 0.44496 -0.20365 C 0.4644 -0.19047 0.43784 -0.20712 0.46874 -0.19579 C 0.471 -0.19487 0.47239 -0.19163 0.47447 -0.19047 C 0.4769 -0.18909 0.47985 -0.18886 0.48246 -0.18793 C 0.49148 -0.17938 0.48454 -0.18446 0.49617 -0.18007 C 0.50016 -0.17845 0.5078 -0.17499 0.5078 -0.17499 C 0.51527 -0.16828 0.52256 -0.16458 0.53141 -0.16181 C 0.53402 -0.15996 0.5368 -0.15857 0.53923 -0.15649 C 0.54391 -0.15256 0.55294 -0.14355 0.55294 -0.14355 C 0.55433 -0.14101 0.5552 -0.138 0.55694 -0.13569 C 0.55867 -0.13361 0.56162 -0.13338 0.56284 -0.1306 C 0.57273 -0.10749 0.55659 -0.12459 0.57065 -0.11211 C 0.57291 -0.09362 0.57187 -0.07397 0.58246 -0.0601 C 0.58402 -0.04045 0.58419 -0.03421 0.59027 -0.01826 C 0.59287 0.00971 0.59617 0.03629 0.59027 0.06542 C 0.58923 0.07074 0.57846 0.07027 0.57846 0.07027 C 0.57308 0.07998 0.56822 0.08969 0.56284 0.09917 C 0.56214 0.10171 0.56197 0.10472 0.56076 0.1068 C 0.55919 0.11003 0.55589 0.11119 0.55485 0.11489 C 0.54687 0.14147 0.55971 0.12714 0.54704 0.13847 C 0.54235 0.15765 0.53558 0.15002 0.52742 0.16459 C 0.52013 0.17753 0.5243 0.17268 0.51579 0.18008 C 0.49253 0.22215 0.52777 0.16066 0.50207 0.19857 C 0.49895 0.20319 0.49721 0.2092 0.49409 0.21406 C 0.48523 0.22769 0.47447 0.24041 0.46475 0.25335 C 0.45694 0.26376 0.45242 0.2767 0.44305 0.28456 C 0.43176 0.30467 0.42881 0.29982 0.40989 0.30814 C 0.37273 0.32409 0.34253 0.3197 0.29999 0.32108 C 0.28697 0.32016 0.27378 0.32085 0.26076 0.31854 C 0.25641 0.31762 0.25346 0.31161 0.24912 0.31068 C 0.23871 0.30768 0.2177 0.30282 0.2177 0.30282 C 0.21128 0.29011 0.20537 0.28317 0.19409 0.27947 C 0.18697 0.273 0.18176 0.26445 0.17447 0.25844 C 0.17204 0.25636 0.16926 0.2552 0.16666 0.25335 C 0.16457 0.25174 0.16266 0.24989 0.16076 0.24804 C 0.15381 0.23371 0.14131 0.22978 0.13332 0.21683 C 0.12725 0.20712 0.1236 0.19533 0.1177 0.18539 C 0.11701 0.181 0.11735 0.17638 0.11579 0.17245 C 0.11457 0.16967 0.11128 0.16967 0.10989 0.16713 C 0.10832 0.16413 0.1085 0.1602 0.1078 0.15673 C 0.10589 0.13015 0.10155 0.10749 0.09999 0.08091 C 0.10103 0.03629 0.09895 -0.00948 0.10989 -0.05224 C 0.11076 -0.05571 0.11405 -0.05733 0.11579 -0.0601 C 0.12291 -0.07166 0.13124 -0.08067 0.13923 -0.09131 C 0.15051 -0.10633 0.13905 -0.09778 0.15294 -0.10957 C 0.1611 -0.1165 0.17135 -0.12136 0.17846 -0.1306 C 0.18801 -0.14286 0.1993 -0.15118 0.20989 -0.16181 C 0.21805 -0.17013 0.22569 -0.17845 0.23541 -0.18261 C 0.25398 -0.20134 0.23089 -0.18053 0.25485 -0.19325 C 0.26058 -0.19625 0.26492 -0.20296 0.27065 -0.20619 C 0.28159 -0.21243 0.29444 -0.21174 0.30589 -0.2166 C 0.37273 -0.21521 0.43558 -0.21937 0.49999 -0.19833 C 0.5085 -0.19094 0.5177 -0.18863 0.52742 -0.18539 C 0.53107 -0.17152 0.5269 -0.18238 0.53541 -0.17221 C 0.53957 -0.16736 0.54201 -0.15973 0.54704 -0.15649 C 0.55451 -0.15164 0.56076 -0.14887 0.56874 -0.14609 C 0.57065 -0.14447 0.57308 -0.14332 0.57447 -0.14101 C 0.58107 -0.12991 0.57117 -0.13569 0.58037 -0.12529 C 0.58263 -0.12274 0.58558 -0.12182 0.58819 -0.11997 C 0.59391 -0.10009 0.59617 -0.08622 0.59808 -0.06519 C 0.59739 -0.05132 0.59773 -0.03721 0.59617 -0.02335 C 0.59582 -0.02034 0.59339 -0.01849 0.59218 -0.01572 C 0.58819 -0.00647 0.58593 0.0037 0.58246 0.01318 C 0.58037 0.02635 0.57621 0.03421 0.57256 0.04693 C 0.56909 0.05941 0.56579 0.07467 0.56076 0.08622 C 0.55138 0.10772 0.53975 0.12783 0.52951 0.14864 C 0.5243 0.15973 0.51579 0.16713 0.50989 0.17753 C 0.50641 0.19094 0.50016 0.2025 0.49409 0.21406 C 0.49062 0.22053 0.48992 0.22885 0.48628 0.23509 C 0.48367 0.23948 0.47951 0.24156 0.47655 0.24549 C 0.47482 0.24781 0.4743 0.25127 0.47256 0.25335 C 0.46648 0.26052 0.45468 0.27069 0.44687 0.27416 C 0.43853 0.28179 0.43749 0.28664 0.42725 0.28988 C 0.41301 0.30213 0.39982 0.30213 0.38246 0.30536 C 0.36753 0.31831 0.31978 0.31739 0.30398 0.31854 C 0.30138 0.32039 0.29912 0.32363 0.29617 0.32363 C 0.26805 0.32455 0.23992 0.32363 0.2118 0.32108 C 0.20485 0.32039 0.19721 0.30536 0.19218 0.30028 C 0.18402 0.29196 0.18072 0.29011 0.17256 0.28456 C 0.16614 0.27138 0.15537 0.26445 0.14704 0.25335 C 0.14444 0.24642 0.1401 0.23995 0.13923 0.23232 C 0.13905 0.23093 0.1368 0.20966 0.13541 0.2062 C 0.13332 0.20065 0.12742 0.19071 0.12742 0.19071 C 0.12204 0.16066 0.13089 0.19834 0.1177 0.17499 C 0.11388 0.16806 0.11336 0.15858 0.10989 0.15141 C 0.10919 0.1461 0.10902 0.14078 0.1078 0.13546 C 0.10711 0.13269 0.10468 0.13084 0.10398 0.12806 C 0.09721 0.10009 0.10694 0.12205 0.09808 0.10449 C 0.09148 0.0779 0.09565 0.08761 0.08819 0.07305 C 0.0828 0.05132 0.08576 -0.01734 0.10207 -0.03906 C 0.10398 -0.04854 0.10451 -0.05894 0.1078 -0.06773 C 0.11145 -0.07767 0.11839 -0.08322 0.1236 -0.09131 C 0.12516 -0.09362 0.12621 -0.09639 0.12742 -0.09917 C 0.12881 -0.10263 0.12951 -0.10656 0.13141 -0.10957 C 0.13298 -0.11188 0.13558 -0.11257 0.13732 -0.11488 C 0.13957 -0.11789 0.14131 -0.12182 0.14322 -0.12529 C 0.15503 -0.14748 0.16562 -0.16875 0.18628 -0.17753 C 0.2361 -0.22723 0.2894 -0.23162 0.35103 -0.23763 C 0.39461 -0.23486 0.42655 -0.23255 0.46666 -0.227 C 0.46857 -0.22538 0.47048 -0.22307 0.47256 -0.22191 C 0.47638 -0.2196 0.48437 -0.2166 0.48437 -0.2166 C 0.49044 -0.21035 0.4986 -0.20203 0.50589 -0.19833 C 0.51093 -0.19579 0.51648 -0.19556 0.52152 -0.19325 C 0.5368 -0.17938 0.55016 -0.17591 0.56076 -0.15395 C 0.56388 -0.13869 0.56822 -0.12367 0.57846 -0.11488 C 0.58176 -0.09246 0.58367 -0.06542 0.59409 -0.04692 C 0.59305 -0.01225 0.59339 0.01734 0.58628 0.0497 C 0.58263 0.06658 0.57603 0.08183 0.56874 0.09663 C 0.5644 0.10518 0.56319 0.11651 0.55885 0.12506 C 0.55728 0.1283 0.55468 0.12991 0.55294 0.13315 C 0.54999 0.138 0.54721 0.14309 0.54513 0.14864 C 0.54374 0.15234 0.54287 0.15604 0.54114 0.15927 C 0.53541 0.1699 0.53194 0.16806 0.5236 0.17753 C 0.51787 0.18401 0.51301 0.19163 0.5078 0.19857 C 0.4953 0.21521 0.4828 0.23671 0.46874 0.25058 C 0.45433 0.27901 0.47586 0.23856 0.45885 0.26376 C 0.44895 0.27832 0.44201 0.29635 0.42725 0.30282 C 0.39148 0.33518 0.32048 0.32039 0.29027 0.32108 C 0.26249 0.33403 0.2927 0.33056 0.23141 0.32363 C 0.22343 0.32108 0.21787 0.316 0.20989 0.31322 C 0.20155 0.30606 0.19721 0.29381 0.18819 0.28988 C 0.18367 0.28548 0.1776 0.28294 0.17447 0.2767 C 0.16857 0.26468 0.16249 0.25289 0.15485 0.24295 C 0.15069 0.23139 0.14496 0.22423 0.13923 0.21406 C 0.13471 0.19556 0.14114 0.21637 0.13141 0.20111 C 0.12951 0.19811 0.12881 0.19418 0.12742 0.19071 C 0.12395 0.1669 0.11944 0.14401 0.11579 0.12021 C 0.11457 0.11119 0.1118 0.09385 0.1118 0.09385 C 0.11249 0.06103 0.11249 0.02774 0.11371 -0.00508 C 0.11405 -0.0141 0.1236 -0.02866 0.1236 -0.02866 C 0.12968 -0.05363 0.11961 -0.01618 0.13141 -0.04438 C 0.14426 -0.07489 0.12569 -0.04715 0.14322 -0.0705 C 0.14739 -0.08183 0.1526 -0.0853 0.15694 -0.09662 C 0.1585 -0.10911 0.16284 -0.12066 0.16284 -0.13315 " pathEditMode="fixed" ptsTypes="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228</Words>
  <Application>Microsoft Office PowerPoint</Application>
  <PresentationFormat>Экран (4:3)</PresentationFormat>
  <Paragraphs>39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 Цель: Сформировать представления о празднике «День космонавтики», элементарных понятий о космосе, о первом полёте в космос. Закрепить знания о том, что первым космонавтом был гражданин россии юрий Алексеевич гагарин..</vt:lpstr>
      <vt:lpstr>Чтобы поближе рассмотреть звёзды учёные изобрели Прибор - Телескоп</vt:lpstr>
      <vt:lpstr>Людям хотелось оказаться в космосе, и ученые изобрели Космические спутники</vt:lpstr>
      <vt:lpstr>Космические корабли</vt:lpstr>
      <vt:lpstr>  12 апреля  1961 года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 </vt:lpstr>
      <vt:lpstr>Слайд 7</vt:lpstr>
      <vt:lpstr>Слайд 8</vt:lpstr>
      <vt:lpstr>Слайд 9</vt:lpstr>
      <vt:lpstr>Давайте отправимся в путешествие по космическим просторам, чтобы увидеть привлекательный мир космоса!</vt:lpstr>
      <vt:lpstr>Перед нами солнечная система</vt:lpstr>
      <vt:lpstr>В центре солнце – огромная раскалённая звезда,  Вокруг солнца вращаются планеты </vt:lpstr>
      <vt:lpstr>Перед нами Луна – спутник земли </vt:lpstr>
      <vt:lpstr>Передвигаться по луне можно только на луноходе</vt:lpstr>
      <vt:lpstr>Посмотрите, это же Метеоритное поле</vt:lpstr>
      <vt:lpstr>Ребята, мы на загадочной Планете  марс!</vt:lpstr>
      <vt:lpstr>Планета меркурий – самая ближайшая к солнцу планета, у этой планеты нет спутников</vt:lpstr>
      <vt:lpstr>Ребята, перед нами сказочная  Планета венера</vt:lpstr>
      <vt:lpstr>Ребята, мы на загадочной Планете юпитер, Юпитер - -самая большая планета во вселенной</vt:lpstr>
      <vt:lpstr>Планета сатурн сатурн непременно узнаешь в лицо – его окружает большое кольцо.</vt:lpstr>
      <vt:lpstr>Планета уран – одна из газообразных  планет - гигантов</vt:lpstr>
      <vt:lpstr>Планета нептун – это ледяная планета и там невесомость </vt:lpstr>
      <vt:lpstr>Планета плутон На планете плутон очень – очень холодно, здесь вечная мерзлота и темнота.</vt:lpstr>
      <vt:lpstr>А теперь мы возвращаемся на Землю</vt:lpstr>
      <vt:lpstr>Назовите Планеты солнечной системы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41</cp:revision>
  <dcterms:created xsi:type="dcterms:W3CDTF">2024-04-07T14:05:25Z</dcterms:created>
  <dcterms:modified xsi:type="dcterms:W3CDTF">2026-02-28T14:58:47Z</dcterms:modified>
</cp:coreProperties>
</file>