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69" r:id="rId10"/>
    <p:sldId id="273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audio" Target="../media/audio11.wav"/><Relationship Id="rId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eg"/><Relationship Id="rId7" Type="http://schemas.openxmlformats.org/officeDocument/2006/relationships/image" Target="../media/image32.gif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audio" Target="../media/audio11.wav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052737"/>
            <a:ext cx="4104456" cy="3367207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 ПДД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«Проверь свои знания»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5085184"/>
            <a:ext cx="6192688" cy="15121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Богданова Ксения, Курмеева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Нина Николаевна, инструктор по физической культуре МАДОУ ДС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Черепаш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г. Радужный, ХМАО – Югра.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097607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6268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=""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148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2_Тема Office</vt:lpstr>
      <vt:lpstr>1_Тема Office</vt:lpstr>
      <vt:lpstr>Богданова Ксения, Курмеева Нина Николаевна, инструктор по физической культуре МАДОУ ДС №9 «Черепашка», г. Радужный, ХМАО – Югра.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Рахим</cp:lastModifiedBy>
  <cp:revision>29</cp:revision>
  <dcterms:created xsi:type="dcterms:W3CDTF">2016-02-06T21:49:21Z</dcterms:created>
  <dcterms:modified xsi:type="dcterms:W3CDTF">2026-02-25T18:36:12Z</dcterms:modified>
</cp:coreProperties>
</file>