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0"/>
            <a:ext cx="8686800" cy="1196752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учреждение«Детскийсад№15«Ромашка» общеразвивающего вида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приоритетным осуществлением деятельности по физическому направлению развития детей»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1801"/>
            <a:ext cx="7128792" cy="4339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гостях у звука </a:t>
            </a: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Л.</a:t>
            </a:r>
          </a:p>
          <a:p>
            <a:pPr marL="0" indent="0" algn="ctr">
              <a:buNone/>
            </a:pPr>
            <a:endParaRPr lang="ru-RU" sz="4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Подготовила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: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Calibri" pitchFamily="34" charset="0"/>
            </a:endParaRPr>
          </a:p>
          <a:p>
            <a:pPr marL="0" indent="0" algn="r">
              <a:spcAft>
                <a:spcPts val="55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Стрелковская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 О.Н. учитель-логопед</a:t>
            </a:r>
          </a:p>
          <a:p>
            <a:pPr marL="0" indent="0" algn="ctr">
              <a:buNone/>
            </a:pPr>
            <a:endParaRPr lang="ru-RU" sz="4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3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447501" cy="7747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sz="3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692696"/>
            <a:ext cx="6048672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Сшил себе котенок тапки,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зимой не мерзли …   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 flipH="1" flipV="1">
            <a:off x="3777027" y="2963000"/>
            <a:ext cx="3226099" cy="2421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cdn1.ozone.ru/s3/multimedia-t/6002053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7"/>
            <a:ext cx="4867745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788024" cy="23873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Тихо – тихо, снег идет,</a:t>
            </a:r>
          </a:p>
          <a:p>
            <a:pPr marL="0" indent="0">
              <a:buNone/>
            </a:pPr>
            <a:r>
              <a:rPr lang="ru-RU" sz="3500" smtClean="0">
                <a:latin typeface="Times New Roman" pitchFamily="18" charset="0"/>
                <a:cs typeface="Times New Roman" pitchFamily="18" charset="0"/>
              </a:rPr>
              <a:t>Белый снег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мохнатый.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Мы расчистим снег и лед, </a:t>
            </a:r>
          </a:p>
          <a:p>
            <a:pPr marL="0" indent="0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 дворе…                          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baza555.ru/image/cache/catalog/easyphoto/6743/LOPATA_avtomobil_naja_kvadratnaja_podbornaja_s_derev._cherenkom_S501D_12sht.1-600x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r="23476"/>
          <a:stretch>
            <a:fillRect/>
          </a:stretch>
        </p:blipFill>
        <p:spPr bwMode="auto">
          <a:xfrm>
            <a:off x="4751512" y="836712"/>
            <a:ext cx="4392488" cy="57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6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712072" cy="245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воет он в лесу: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ягненка унесу!»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зайцах тоже знает толк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Злой, голодный, серый…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kartinkin.net/uploads/posts/2022-02/1645782884_17-kartinkin-net-p-kartinki-s-volkom-19.jp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s://krasivosti.pro/uploads/posts/2021-04/1618239157_55-p-sibirskii-volk-volki-krasivo-foto-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6439"/>
            <a:ext cx="4644009" cy="678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5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628800"/>
            <a:ext cx="6593936" cy="2376264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48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84568" y="4149080"/>
            <a:ext cx="689280" cy="22433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6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96335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букве добраться до лодочке» 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1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8.userapi.com/impf/c626121/v626121704/5c7bd/upJmplDt3ew.jpg?size=960x720&amp;quality=96&amp;sign=7b205b2e5134440e9c8638082f18fe5e&amp;c_uniq_tag=cMS4SpKpce5kGK9gkS0TJOu1Md3qyS3GjH4dEbvsDL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300" y="101600"/>
            <a:ext cx="582520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дорожка»</a:t>
            </a:r>
            <a:b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332640" y="3284984"/>
            <a:ext cx="36004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8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static.insales-cdn.com/images/products/1/421/391192997/296079863d71eeb765122a8580f6cf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198" y="-247650"/>
            <a:ext cx="3241146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i.sunhome.ru/dreamer/89/volosatyie-paljtsyi.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87" y="1662052"/>
            <a:ext cx="2231841" cy="36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urnamarket.ru/upload/iblock/e71/e71ffb788a4f4afc55011c74a32bedb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949" y="250482"/>
            <a:ext cx="2929102" cy="282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avatars.mds.yandex.net/i?id=a91cc82102d5f87bcb799762ceffa7fb-4800903-images-thumbs&amp;ref=rim&amp;n=33&amp;w=150&amp;h=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78" y="3130773"/>
            <a:ext cx="2815999" cy="34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zoostore.pro/upload/iblock/add/add8cb97154f252bcfddc704cd64d1b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16" y="1367602"/>
            <a:ext cx="2364583" cy="37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kartinkin.net/uploads/posts/2022-03/1648016609_25-kartinkin-net-p-losi-kartinki-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31182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osudaplanet.ru/image/cache/catalog/iblock/084/04307_01-max-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94" y="0"/>
            <a:ext cx="3402806" cy="35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.bizorg.su/goods/269/924/26992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4069556" cy="326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catherineasquithgallery.com/uploads/posts/2021-02/1614533109_12-p-loshad-na-belom-fone-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915816" cy="305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donius.club/uploads/posts/2022-02/1644874427_28-adonius-club-p-lotos-na-prozrachnom-fone-4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82794"/>
            <a:ext cx="3151569" cy="31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atherineasquithgallery.com/uploads/posts/2021-03/1614577385_23-p-luk-na-belom-fone-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508713" cy="29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vsegda-pomnim.com/uploads/posts/2022-02/1645917583_9-vsegda-pomnim-com-p-luzha-foto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2895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ages.satom.ru/i3/categories/lupy-linzy-uvelichitelnye-stekla_eb02c187f914ca8_800x6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65421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ihi.ru/pics/2012/03/18/45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59237"/>
            <a:ext cx="2798763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portishka.com/uploads/posts/2022-11/1667502813_61-sportishka-com-p-nakachennii-luntik-pinterest-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115733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8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764704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схема подходит к этой картинке?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58" y="5761831"/>
            <a:ext cx="1814513" cy="8191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97" y="5761831"/>
            <a:ext cx="1878806" cy="819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91" y="5761831"/>
            <a:ext cx="1864519" cy="819150"/>
          </a:xfrm>
          <a:prstGeom prst="rect">
            <a:avLst/>
          </a:prstGeom>
        </p:spPr>
      </p:pic>
      <p:pic>
        <p:nvPicPr>
          <p:cNvPr id="9" name="Picture 4" descr="https://static.insales-cdn.com/images/products/1/421/391192997/296079863d71eeb765122a8580f6cf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3312772" cy="48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7647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Какая схема подходит к этой картинке?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0" y="5418931"/>
            <a:ext cx="1864519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97" y="5418931"/>
            <a:ext cx="1878806" cy="81915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62" y="5418931"/>
            <a:ext cx="1814513" cy="819150"/>
          </a:xfrm>
          <a:prstGeom prst="rect">
            <a:avLst/>
          </a:prstGeom>
        </p:spPr>
      </p:pic>
      <p:pic>
        <p:nvPicPr>
          <p:cNvPr id="9220" name="Picture 4" descr="https://sun6-23.userapi.com/s/v1/if1/oq_hwK2G3QTagPSo-Dl6jX7GykHF7iE_tNy_ZdkpdJ0o9HHgAiYo4YUGz6rWq5kAc9snEOfa.jpg?size=939x939&amp;quality=96&amp;crop=80,2,939,939&amp;ava=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2909888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6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76470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Какая схема подходит к этой картинке?</a:t>
            </a:r>
            <a:endParaRPr lang="ru-RU" sz="3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05" y="5571331"/>
            <a:ext cx="1864519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922" y="5571331"/>
            <a:ext cx="1878806" cy="81915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87" y="5571331"/>
            <a:ext cx="1814513" cy="819150"/>
          </a:xfrm>
          <a:prstGeom prst="rect">
            <a:avLst/>
          </a:prstGeom>
        </p:spPr>
      </p:pic>
      <p:pic>
        <p:nvPicPr>
          <p:cNvPr id="8194" name="Picture 2" descr="https://mydesignclub.info/wp-content/uploads/2016/08/pismen_sto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320480" cy="451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</TotalTime>
  <Words>113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Calibri</vt:lpstr>
      <vt:lpstr>Corbel</vt:lpstr>
      <vt:lpstr>Gill Sans MT</vt:lpstr>
      <vt:lpstr>Times New Roman</vt:lpstr>
      <vt:lpstr>Verdana</vt:lpstr>
      <vt:lpstr>Wingdings 2</vt:lpstr>
      <vt:lpstr>Wingdings 3</vt:lpstr>
      <vt:lpstr>Солнцестояние</vt:lpstr>
      <vt:lpstr>Муниципальное бюджетное дошкольное образовательное учреждение«Детскийсад№15«Ромашка» общеразвивающего вида  с приоритетным осуществлением деятельности по физическому направлению развития детей»</vt:lpstr>
      <vt:lpstr>«Помоги букве добраться до лодочке» </vt:lpstr>
      <vt:lpstr>«Волшебная дорожка» </vt:lpstr>
      <vt:lpstr>Презентация PowerPoint</vt:lpstr>
      <vt:lpstr>Презентация PowerPoint</vt:lpstr>
      <vt:lpstr>Презентация PowerPoint</vt:lpstr>
      <vt:lpstr>Какая схема подходит к этой картинке?</vt:lpstr>
      <vt:lpstr>Какая схема подходит к этой картинке?</vt:lpstr>
      <vt:lpstr>Какая схема подходит к этой картинке?</vt:lpstr>
      <vt:lpstr>Доскажи словечко</vt:lpstr>
      <vt:lpstr>Презентация PowerPoint</vt:lpstr>
      <vt:lpstr>Презентация PowerPoint</vt:lpstr>
      <vt:lpstr>Молодец!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Forester</dc:creator>
  <cp:lastModifiedBy>PC</cp:lastModifiedBy>
  <cp:revision>5</cp:revision>
  <dcterms:created xsi:type="dcterms:W3CDTF">2023-03-03T01:53:25Z</dcterms:created>
  <dcterms:modified xsi:type="dcterms:W3CDTF">2023-03-04T14:07:16Z</dcterms:modified>
</cp:coreProperties>
</file>