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C75B2-A6CE-4936-B807-1B86E4CAF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7F5172-6625-4DDC-A81A-301A13500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1D0AD3-29C2-4593-86BA-C0D582C2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FAEA-F246-44D2-A0DB-37AF3071C3D4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F96816-D247-4476-8B2F-5EB14A468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4F98AF-CB48-4525-B921-32437A27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A5F9-DDAD-496F-ADB8-667523486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1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F760E-4B30-49AB-9FE9-8E538AD3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6F2E52-F1DC-479A-81B8-C2AE46B52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8010C-9FCD-468E-8D77-1FBE68C87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FAEA-F246-44D2-A0DB-37AF3071C3D4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3BCC38-B387-4190-8185-E4A0BB5C2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7CCEC8-C8DA-41C1-B0FF-BD7B08844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A5F9-DDAD-496F-ADB8-667523486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14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D99723-89DF-49D4-8C53-53F1102BE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F6D571-D70E-4E72-A66E-F386CFAB1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B91169-F579-448B-9B30-3CE030B58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FAEA-F246-44D2-A0DB-37AF3071C3D4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BB717B-EC32-4D10-BAE1-6FF2843C1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4EA007-2705-40A9-9CA0-6EF2B86B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A5F9-DDAD-496F-ADB8-667523486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2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5DEB6-9D9B-4DE0-80C0-0C044CB15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CA5D9-03F8-4490-8DF8-31742EA2B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2D2F96-0AAB-4FFA-8753-66872C56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FAEA-F246-44D2-A0DB-37AF3071C3D4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787B77-7C60-4771-9A74-A7D425512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C38A4-1623-4649-AA77-5AF782DC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A5F9-DDAD-496F-ADB8-667523486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87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A95B4-6188-472D-8758-B6EB336D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B39DF0-137C-4DB2-B0EF-5DBB4C8B5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5EB693-0D37-4AAB-9821-14E6C142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FAEA-F246-44D2-A0DB-37AF3071C3D4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0B2F5B-615F-4766-8B6F-4824A6FEF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2B203B-CEEC-4D8F-A8D8-EC05F1D80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A5F9-DDAD-496F-ADB8-667523486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74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704ED-BA19-471D-8AB7-3B62CB5C1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B03781-7CCC-40E2-B4E4-4C7A18ADD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09DB2C-5740-4B7E-978B-242D7A81A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C2B5D8-7A2D-4A35-9AA2-FB9DFB08D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FAEA-F246-44D2-A0DB-37AF3071C3D4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53D8A7-4A76-45FA-9871-1E69BEC4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9C3FA1-E1AE-4115-AA2E-4AD645A3F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A5F9-DDAD-496F-ADB8-667523486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16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B7C6B-5607-4F3B-85D0-AB2B8F0A3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29B7D1-A491-4E11-B138-C5E229FE4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BCC924-7AB8-4480-BAE3-B2985F1BB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A75865-FCA1-4173-9CA0-D926E2519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3820A0-4DBA-455E-8F91-46A4A9DBD6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744234-C56D-4E95-B1C9-896F3C56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FAEA-F246-44D2-A0DB-37AF3071C3D4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C3B5E3-17F2-4C45-A3AA-3DDE5942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4214DD-2EC2-482D-9810-3D3394CE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A5F9-DDAD-496F-ADB8-667523486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22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A7E34-2EB9-4C3F-92C1-ED5751A0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908D79-90C4-4B4E-BD1D-AF5771822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FAEA-F246-44D2-A0DB-37AF3071C3D4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0D1183-BDCF-4937-A067-66CE831D6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624700-A3BE-4D6E-84FB-7F17377E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A5F9-DDAD-496F-ADB8-667523486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3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23C6DB-7121-437B-91A4-F51E2FA9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FAEA-F246-44D2-A0DB-37AF3071C3D4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1E6CDF-FED8-4A40-B037-AB4737218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B905B9-5755-46ED-AB84-754746E57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A5F9-DDAD-496F-ADB8-667523486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6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E3D34-25FD-4A9B-8155-0A2F2AAFC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E9560E-81C1-44E4-A80F-EF8EECCC7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759048-A8D9-4398-BC8A-15DC7F6E0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60F2C9-E519-498D-8B57-CD9A9E422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FAEA-F246-44D2-A0DB-37AF3071C3D4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C49709-4F52-4704-9DAF-7C255409A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3253A1-CA36-4189-BE3E-4D254FF2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A5F9-DDAD-496F-ADB8-667523486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7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DFA78-39C7-40C5-BFB2-0327ADB4A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037EA6-9696-48C0-A27A-0C3E43C94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139749-C5CE-4EEB-923A-F0123A4F5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F1F328-B4DB-4441-9156-4CE53298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FAEA-F246-44D2-A0DB-37AF3071C3D4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A0C8A6-12DC-41EF-8448-97D211D3F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4FBD10-1AA3-42AB-B88A-40F82551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A5F9-DDAD-496F-ADB8-667523486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41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BCF8C-FD57-48D9-8F92-62385908E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097DC7-8482-4927-9403-A8478571A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A0E19A-319C-4E10-BDCA-8DE92D611D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FAEA-F246-44D2-A0DB-37AF3071C3D4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700EE6-52CB-40A6-9B9C-F3A260162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541BEF-FE1D-4E77-84AE-0B37DB0EF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DA5F9-DDAD-496F-ADB8-667523486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6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5BB7FA-D4B7-4ACF-B914-C36EE3A2D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98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857679-29C9-4175-9B58-AFFE129E6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65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CE7536-E882-41BF-82D1-B3C6837B7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5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C2AD73-BD06-49BC-A6F1-38B7F7A27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3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2AD4E3-8C7D-409E-B2C1-ABB3C4667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9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30C0F4-3600-4188-8584-C76BA56B2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0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3936F0-E5A7-42B4-A35B-267DDF98E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2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401091-676D-49D6-B2CB-E7F49B47E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294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dmitrievnaa476@gmail.com</dc:creator>
  <cp:lastModifiedBy>dmitrievnaa476@gmail.com</cp:lastModifiedBy>
  <cp:revision>1</cp:revision>
  <dcterms:created xsi:type="dcterms:W3CDTF">2026-02-14T10:02:29Z</dcterms:created>
  <dcterms:modified xsi:type="dcterms:W3CDTF">2026-02-14T10:05:37Z</dcterms:modified>
</cp:coreProperties>
</file>