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3932" autoAdjust="0"/>
  </p:normalViewPr>
  <p:slideViewPr>
    <p:cSldViewPr>
      <p:cViewPr varScale="1">
        <p:scale>
          <a:sx n="80" d="100"/>
          <a:sy n="80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 fontScale="90000"/>
          </a:bodyPr>
          <a:lstStyle/>
          <a:p>
            <a:r>
              <a:rPr lang="ru-RU" sz="1400" b="1" dirty="0"/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№394 ГОРОДСКОГО ОКРУГА  ДОНЕЦК» ДОНЕЦКОЙ НАРОДНОЙ РЕСПУБЛИКИ</a:t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6904856" cy="23042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 НА ТЕМУ:</a:t>
            </a:r>
          </a:p>
          <a:p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«Конспект занятия по развитию речи для детей старшего дошкольного возраста</a:t>
            </a:r>
          </a:p>
          <a:p>
            <a:r>
              <a:rPr lang="ru-RU" sz="4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о весёлой семейке мебели»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445224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высшей квалификационной категории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Гончарова М.И.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D8351-6536-B641-E339-F5F3EEF48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A0DBF-F554-165C-061E-955BEFEF4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55912-3660-4838-231D-32FB14256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табуретки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их детки.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595C56-424F-8C29-4665-5BDFC5A4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02" t="22792" r="11518" b="16972"/>
          <a:stretch>
            <a:fillRect/>
          </a:stretch>
        </p:blipFill>
        <p:spPr>
          <a:xfrm>
            <a:off x="625996" y="2033464"/>
            <a:ext cx="719301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41606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DD154-1C12-9996-4E69-A8FD9E70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CDDCF-3EB1-3DB4-57B3-775A8CCBF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C2780-2D8E-793F-3A1F-36A5E692A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 семейкой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огромной квартире.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их вместе?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Конечно, четыре!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папы-дивана большое сиденье,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маме-кровати спать наслажденье.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табуреток – сиденья и ножки,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Бегают быстро они по дорожке.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455AE-C81A-0860-DC81-B6E88CA0A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873781"/>
            <a:ext cx="3168352" cy="189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7FACA-73D8-6222-2D8F-252F5F854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4" y="4077072"/>
            <a:ext cx="3235896" cy="19342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36AF72-7188-3A45-3D76-994BB6510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077072"/>
            <a:ext cx="3319050" cy="18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1186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3DAFA-F131-D997-8B43-B3C1401B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EA0E9-82A9-24FD-4D8A-64E6A051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25C232-2F8B-D2A4-287B-49BD6AD7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819A4-E96E-6844-2AF6-6A60B3F6C582}"/>
              </a:ext>
            </a:extLst>
          </p:cNvPr>
          <p:cNvSpPr txBox="1"/>
          <p:nvPr/>
        </p:nvSpPr>
        <p:spPr>
          <a:xfrm>
            <a:off x="683568" y="980728"/>
            <a:ext cx="617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дедушка-комод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Открывал огромный рот: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 рту его, смотри,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Платья, кофты и чулки….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6ACA4-FE68-8204-078B-830EC18D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49" t="7722" r="14908" b="9887"/>
          <a:stretch>
            <a:fillRect/>
          </a:stretch>
        </p:blipFill>
        <p:spPr>
          <a:xfrm>
            <a:off x="1835696" y="1921904"/>
            <a:ext cx="5616623" cy="39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3480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EB249-C60C-4556-3789-7B4598676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BD3CF-505A-A686-6706-3CC87BB34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9742A5-D23C-BE08-6DA9-A3F80D805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6341C-8BDC-5CFD-9646-143B1E896101}"/>
              </a:ext>
            </a:extLst>
          </p:cNvPr>
          <p:cNvSpPr txBox="1"/>
          <p:nvPr/>
        </p:nvSpPr>
        <p:spPr>
          <a:xfrm>
            <a:off x="683568" y="980728"/>
            <a:ext cx="617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Дядя-шкаф нам очень нужен: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есть полки, дверцы.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Он с вещами тоже дружен,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 нём бельё и полотенца.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B2833-C408-4A4B-29F3-F7F65331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5" r="10961" b="17042"/>
          <a:stretch>
            <a:fillRect/>
          </a:stretch>
        </p:blipFill>
        <p:spPr>
          <a:xfrm>
            <a:off x="1172604" y="1880960"/>
            <a:ext cx="6711763" cy="43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0390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E94F4-1507-96DF-9B18-96F88FA7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07B0C-3C4E-6A2E-D93E-3F6CA843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0835D5-C153-4A18-36A1-77DB4725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B4A76-475A-2D69-620E-3E4EEFC7B272}"/>
              </a:ext>
            </a:extLst>
          </p:cNvPr>
          <p:cNvSpPr txBox="1"/>
          <p:nvPr/>
        </p:nvSpPr>
        <p:spPr>
          <a:xfrm>
            <a:off x="683568" y="980728"/>
            <a:ext cx="617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Кресло-бабушка седая,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Спинка сгорбилась её.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 кресле кот и тётя Тая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Отдыхают хорошо.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78B1E7-641F-EA73-5D3D-2E99ED5C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89" t="14703" r="14060" b="15842"/>
          <a:stretch>
            <a:fillRect/>
          </a:stretch>
        </p:blipFill>
        <p:spPr>
          <a:xfrm>
            <a:off x="1653444" y="1934124"/>
            <a:ext cx="5870884" cy="42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9571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BC381-1711-CD36-2C66-B897FB98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4408-36E3-DAB2-79C1-82E6FF85C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C7E5F9-BFD0-25C6-AF34-CE6EA34EC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0E449-67CD-BF71-0518-050F0C7421A2}"/>
              </a:ext>
            </a:extLst>
          </p:cNvPr>
          <p:cNvSpPr txBox="1"/>
          <p:nvPr/>
        </p:nvSpPr>
        <p:spPr>
          <a:xfrm>
            <a:off x="683568" y="980728"/>
            <a:ext cx="617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 вчера ко всей семейке,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 кучей книг и сувениров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Приходила этажерка,</a:t>
            </a: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Это тётя из Парижа.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732DF2-BA1C-F381-5A67-589B07CA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01" t="4127" r="6801" b="11926"/>
          <a:stretch>
            <a:fillRect/>
          </a:stretch>
        </p:blipFill>
        <p:spPr>
          <a:xfrm>
            <a:off x="3491880" y="845571"/>
            <a:ext cx="3312368" cy="54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7581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A9EA4-5345-77ED-1301-ADC9A808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DA95C-9E9C-F0A5-7CE6-338671A7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398DE3-2306-15E6-9FB5-27EFD8EEC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C6152-E5B2-2E1F-833D-97A87E58EC0D}"/>
              </a:ext>
            </a:extLst>
          </p:cNvPr>
          <p:cNvSpPr txBox="1"/>
          <p:nvPr/>
        </p:nvSpPr>
        <p:spPr>
          <a:xfrm>
            <a:off x="755576" y="1047267"/>
            <a:ext cx="61744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 каждого в квартире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по семейке: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диваны и кровати,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шкафы и этажерки.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друг друга любят,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обидят никогда,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все друг другу,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заботятся всегда!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E2A93-3965-B0C9-D035-F1EF75A8CC50}"/>
              </a:ext>
            </a:extLst>
          </p:cNvPr>
          <p:cNvSpPr txBox="1"/>
          <p:nvPr/>
        </p:nvSpPr>
        <p:spPr>
          <a:xfrm>
            <a:off x="2699792" y="3284984"/>
            <a:ext cx="33123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детям: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мебель жила в квартире?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каждого члена семьи.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внутри у дедушка‑комода?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дядя‑шкаф?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пришел в гости? Что внутри у этажерки?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семейка была весёлой?</a:t>
            </a:r>
          </a:p>
        </p:txBody>
      </p:sp>
    </p:spTree>
    <p:extLst>
      <p:ext uri="{BB962C8B-B14F-4D97-AF65-F5344CB8AC3E}">
        <p14:creationId xmlns:p14="http://schemas.microsoft.com/office/powerpoint/2010/main" val="799789199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E054-70FE-816C-C778-9B9E1B90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4122-780E-E701-F5C5-8C036B3E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D9CE51-CD65-15BC-274C-F5B2624FB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шкаф? — чтобы хранить одежду;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кровать? — чтобы спать и отдыхать;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стол? — чтобы обедать, читать, рисовать;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стул? — чтобы сидеть за столом.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«Где должна стоять мебель?»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журнальный столик нужно поставить в … (гостиной);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обеденный стол должен находиться в … (столовой);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письменный стол должен стоять в … (кабинете);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шкаф для верхней одежды нужен в … (прихожей);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кровать непременно нужна в … (спальне).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4829C-6C09-B25D-8A88-E599962B4F30}"/>
              </a:ext>
            </a:extLst>
          </p:cNvPr>
          <p:cNvSpPr txBox="1"/>
          <p:nvPr/>
        </p:nvSpPr>
        <p:spPr>
          <a:xfrm>
            <a:off x="611560" y="921159"/>
            <a:ext cx="5526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«Для чего это?»</a:t>
            </a:r>
          </a:p>
        </p:txBody>
      </p:sp>
    </p:spTree>
    <p:extLst>
      <p:ext uri="{BB962C8B-B14F-4D97-AF65-F5344CB8AC3E}">
        <p14:creationId xmlns:p14="http://schemas.microsoft.com/office/powerpoint/2010/main" val="3988026655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CE6AB5-B1B8-1128-B760-426AAAE5A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B5774-C226-5FF4-A935-7A29E4DEF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6D06E2-DEA4-F89D-B165-63A38402B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024A7D-61CE-CAF4-90CC-27EC89D31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2" y="1193209"/>
            <a:ext cx="2455993" cy="1680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E5AF3-4EEB-38C5-EB5A-0EA241D4A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3090674"/>
            <a:ext cx="2448272" cy="17054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B4A7CF-2594-20BC-4550-BAFBE0418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490" y="1098580"/>
            <a:ext cx="2419488" cy="1768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F5E7A0-08EA-F87B-2595-E5889750E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610" y="2132857"/>
            <a:ext cx="2674079" cy="19952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B5CEE-A9A9-8AC9-E282-374808138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706" y="2999670"/>
            <a:ext cx="2448272" cy="17965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91EACA-CD4F-4B16-A598-798B2E050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96" y="4822213"/>
            <a:ext cx="1277884" cy="12778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F6B099-5E56-9186-4C21-9595B71F77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913" y="4994134"/>
            <a:ext cx="1664804" cy="10808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6ADACB-9DB4-B9BD-8E09-601C671920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096" y="5070007"/>
            <a:ext cx="1337228" cy="9193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CDEA26-146E-FB47-626F-019F1B593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4629" t="3213" r="5688"/>
          <a:stretch>
            <a:fillRect/>
          </a:stretch>
        </p:blipFill>
        <p:spPr>
          <a:xfrm>
            <a:off x="3688951" y="4957229"/>
            <a:ext cx="1110352" cy="11795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FC9A88-9104-62AE-8B42-03D5E927B1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3131" y="5041220"/>
            <a:ext cx="1518506" cy="10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3767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A50529-1B42-A821-248A-0BAE0B47A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CBDF5-78AA-404C-0218-2A0905517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312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459A7-A884-C09A-4AE2-8283AA078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«Найди лишнее»</a:t>
            </a:r>
          </a:p>
          <a:p>
            <a:pPr algn="l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8FEE3-6E5E-0B89-C039-A39E1269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33" b="25075"/>
          <a:stretch>
            <a:fillRect/>
          </a:stretch>
        </p:blipFill>
        <p:spPr>
          <a:xfrm>
            <a:off x="467544" y="1484785"/>
            <a:ext cx="6696745" cy="40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93368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91049"/>
            <a:ext cx="7776864" cy="52565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представлений детей о качествах, свойствах, целевом назначении мебели с использованием текста сказки.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видах, свойствах и назначении мебели;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и активизировать словарь по теме (названия предметов мебели, их частей, признаков);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грамматический строй речи (образование прилагательных, согласование слов).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 (ответы на вопросы, пересказ, составление предложений);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слуховое и зрительное внимание, память, воображение.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предметам быта.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презентация, пластилин, стеки, дощечки, иллюстрации мебели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сказки педагогом (можно совместно с детьми); рассматривание предметов мебели.</a:t>
            </a:r>
          </a:p>
          <a:p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AF7FD-EEF6-1A00-98B0-4673EBA6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170C3-55BC-36E6-EE06-2A8185001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484368" cy="437562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22D91E-4D32-1946-D7A4-3A762C4C8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10097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4AAE1-C245-6506-5B55-6C8BB1925C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7" t="13352" r="34016" b="12763"/>
          <a:stretch>
            <a:fillRect/>
          </a:stretch>
        </p:blipFill>
        <p:spPr>
          <a:xfrm>
            <a:off x="611560" y="1655681"/>
            <a:ext cx="6480720" cy="4642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FFB4D-1996-F77D-4C45-087485FD8566}"/>
              </a:ext>
            </a:extLst>
          </p:cNvPr>
          <p:cNvSpPr txBox="1"/>
          <p:nvPr/>
        </p:nvSpPr>
        <p:spPr>
          <a:xfrm>
            <a:off x="980728" y="1132834"/>
            <a:ext cx="5958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«Чего не хватает?»</a:t>
            </a:r>
          </a:p>
        </p:txBody>
      </p:sp>
    </p:spTree>
    <p:extLst>
      <p:ext uri="{BB962C8B-B14F-4D97-AF65-F5344CB8AC3E}">
        <p14:creationId xmlns:p14="http://schemas.microsoft.com/office/powerpoint/2010/main" val="2576489614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0AA02-3BFA-08A8-C6CE-8094ADBC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36913-09A8-EC20-4AAA-E59FEEAD7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484368" cy="437562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B45330-09BF-48D4-8D87-5FB9C3DFA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10097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C2E16-957A-A6B1-4F7F-D1B6C8D8FF6B}"/>
              </a:ext>
            </a:extLst>
          </p:cNvPr>
          <p:cNvSpPr txBox="1"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«Мебель»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(хлопают в ладоши)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мебели в квартире. (прыгают на месте)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 повесим мы рубашку, (повороты туловища вправо‑влево)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буфет поставим чашку. (поднимают руки вверх)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ножки отдохнули, (трясут каждой ногой)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Посидим чуть‑чуть на стуле. (приседают)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мы крепко спали, (кладут руки под щёку)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кровати мы лежали.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мы с котом (хлопают в ладоши)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Посидели за столом,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 с вареньем дружно пили. (прыгают на месте)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мебели в квартире.</a:t>
            </a:r>
          </a:p>
        </p:txBody>
      </p:sp>
    </p:spTree>
    <p:extLst>
      <p:ext uri="{BB962C8B-B14F-4D97-AF65-F5344CB8AC3E}">
        <p14:creationId xmlns:p14="http://schemas.microsoft.com/office/powerpoint/2010/main" val="3142629557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51699-5C2C-F7FA-D993-8ECEAD5F5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B535D-59FA-75B0-9147-536C27DBC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484368" cy="437562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C4026A-6C80-8C64-405F-D25B3B655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10097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EBF87-0927-0256-D0B1-064CE1B6DDE2}"/>
              </a:ext>
            </a:extLst>
          </p:cNvPr>
          <p:cNvSpPr txBox="1"/>
          <p:nvPr/>
        </p:nvSpPr>
        <p:spPr>
          <a:xfrm>
            <a:off x="611560" y="1010096"/>
            <a:ext cx="59766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Заключительная часть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мы сегодня говорили?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игра вам больше всего понравилась?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нужно обращаться с мебелью? (Бережно, не ломать, протирать и т. п.)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вылепить «свою» весёлую семейку мебели и рассказать о ней 2–3 предложениями.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6884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25362-518C-3A0B-64FC-83384FC1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03E0A-C055-C2C0-6AB2-FB20025C4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484368" cy="437562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63C8B-1491-A902-A768-642906F63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10097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B312-BFF3-760F-D18B-A01E96C746DB}"/>
              </a:ext>
            </a:extLst>
          </p:cNvPr>
          <p:cNvSpPr txBox="1"/>
          <p:nvPr/>
        </p:nvSpPr>
        <p:spPr>
          <a:xfrm>
            <a:off x="611560" y="1010096"/>
            <a:ext cx="59766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ACF41-E2C4-0730-A620-EE22278DC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40" y="1150032"/>
            <a:ext cx="2952328" cy="2214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A9CF60-AE52-60B8-EB86-2B4263A3A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8313"/>
            <a:ext cx="3024336" cy="22271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71E384-4751-CF9E-63DA-3D7553CC1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41" y="3778670"/>
            <a:ext cx="2952328" cy="2296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1907D-F485-E549-6DCE-8C38A0C6CA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40849"/>
            <a:ext cx="3043101" cy="23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9767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7E4EE-CAF5-F5E5-DB11-C848BC1B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B5C1B-B42E-F109-CF57-289BC606D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484368" cy="437562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E5E111-42A3-CB3E-4F47-15F0C0A52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010097"/>
            <a:ext cx="7056784" cy="5328592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B466E-211C-3316-98A0-1C5B452BCE21}"/>
              </a:ext>
            </a:extLst>
          </p:cNvPr>
          <p:cNvSpPr txBox="1"/>
          <p:nvPr/>
        </p:nvSpPr>
        <p:spPr>
          <a:xfrm>
            <a:off x="611560" y="1010096"/>
            <a:ext cx="59766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хвалит детей, подчёркивает, как много они узнали о мебели и как хорошо отвечали.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Молодцы, ребята! Теперь вы настоящие знатоки мебели. Давайте будем беречь её и помнить, что каждая вещь в доме — часть нашей уютной семейки!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1023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7988424" cy="54006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Вводная часть </a:t>
            </a:r>
          </a:p>
          <a:p>
            <a:pPr algn="l"/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приветствует детей, создаёт позитивный настрой: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Ребята, сегодня к нам в гости пришла необычные предметы! Но кто они — вы узнаете, отгадав загадки.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«Угадай‑ка».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загадывает загадки о мебели, дети отгадывают и воспитатель показывают соответствующую картинку на экране: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сиденья нужен он, ножки там со всех сторон, чтобы быстро отдохнул, ты садись скорей на… (стул). 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крышей — четыре ножки, а на крыше — суп да ложки  (стол). 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Богатырь у стены, в нём — рубашки и штаны» (платяной шкаф).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D46C9-6C81-81E8-AD24-DA9980AC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8"/>
            <a:ext cx="5308203" cy="44873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908721"/>
            <a:ext cx="6984777" cy="5400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/>
              <a:t> 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Обеденный стол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750A6F-47A7-3FB8-BB5A-FA9900FE1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05" y="1556792"/>
            <a:ext cx="6869169" cy="3862536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CBC3E-63F7-C6A4-0D8B-506628A09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0C821-5262-C038-0041-CDD73A1C9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/>
              <a:t> </a:t>
            </a:r>
            <a:endParaRPr lang="ru-RU" sz="1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2214E7-B19E-B4E1-55B2-031CEC30E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Шкаф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EE1712-CDA3-2EC3-DAC5-A62888A3BB3C}"/>
              </a:ext>
            </a:extLst>
          </p:cNvPr>
          <p:cNvSpPr/>
          <p:nvPr/>
        </p:nvSpPr>
        <p:spPr>
          <a:xfrm>
            <a:off x="4067944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157DD-3636-5D26-5A23-CE1EE1F5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1525704"/>
            <a:ext cx="3602335" cy="47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17015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7128792" cy="561662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одним словом назвать все эти предметы? (Мебель.)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мы видим мебель? (Дома, в детском саду, в школе и т. д.)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чего нужна мебель? (Чтобы сидеть, спать, хранить вещи и т. п.)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а за мебелью нужно ухаживать, а кто знает, как надо это делать?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Глядя на иллюстрацию, составьте несколько предложений про данную мебель.</a:t>
            </a:r>
          </a:p>
          <a:p>
            <a:pPr algn="l"/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A77BC4-B47F-DA10-42E8-067A19B4B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585960"/>
            <a:ext cx="4032448" cy="3650932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280920" cy="5472608"/>
          </a:xfrm>
        </p:spPr>
        <p:txBody>
          <a:bodyPr>
            <a:normAutofit/>
          </a:bodyPr>
          <a:lstStyle/>
          <a:p>
            <a:pPr algn="l"/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 (15 мин)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-Сегодня мы с вами познакомимся с интересной семьей. А что же такое семья?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«Весёлая семейка мебели».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Папа-диван был широкий и гладкий,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3B981-A11D-CA64-E4AC-812C792DD336}"/>
              </a:ext>
            </a:extLst>
          </p:cNvPr>
          <p:cNvSpPr txBox="1"/>
          <p:nvPr/>
        </p:nvSpPr>
        <p:spPr>
          <a:xfrm>
            <a:off x="2286000" y="213633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CA504-0AFE-3F39-4CA9-131EDD6E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69" t="10224" r="18292" b="11219"/>
          <a:stretch>
            <a:fillRect/>
          </a:stretch>
        </p:blipFill>
        <p:spPr>
          <a:xfrm>
            <a:off x="2123728" y="2248004"/>
            <a:ext cx="5256583" cy="40196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484368" cy="1052736"/>
          </a:xfrm>
        </p:spPr>
        <p:txBody>
          <a:bodyPr>
            <a:normAutofit/>
          </a:bodyPr>
          <a:lstStyle/>
          <a:p>
            <a:r>
              <a:rPr lang="ru-RU" sz="14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056784" cy="5328592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Мама-кровать белоснежной и мягкой.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83D11-A7A7-25C3-8804-CB5535E9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32" r="13253" b="12564"/>
          <a:stretch>
            <a:fillRect/>
          </a:stretch>
        </p:blipFill>
        <p:spPr>
          <a:xfrm>
            <a:off x="899591" y="1628800"/>
            <a:ext cx="7125661" cy="455250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991</Words>
  <Application>Microsoft Office PowerPoint</Application>
  <PresentationFormat>Экран (4:3)</PresentationFormat>
  <Paragraphs>166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 ГОСУДАРСТВЕННОЕ БЮДЖЕТНОЕ ДОШКОЛЬНОЕ ОБРАЗОВАТЕЛЬНОЕ УЧРЕЖДЕНИЕ  «ДЕТСКИЙ САД КОМБИНИРОВАННОГО ВИДА №394 ГОРОДСКОГО ОКРУГА  ДОНЕЦК» ДОНЕЦКОЙ НАРОДНОЙ РЕСПУБЛИКИ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 ДОШКОЛЬНОЕ ОБРАЗОВАТЕЛЬНОЕ УЧРЕЖДЕНИЕ  «ЯСЛИ – САД КОМБЕНИРОВАННОГО ТИПА №394 ГОРОДА ДОНЕЦКА» </dc:title>
  <dc:creator>АНЯ</dc:creator>
  <cp:lastModifiedBy>Goncharov Vladimir</cp:lastModifiedBy>
  <cp:revision>24</cp:revision>
  <dcterms:created xsi:type="dcterms:W3CDTF">2021-04-21T19:27:00Z</dcterms:created>
  <dcterms:modified xsi:type="dcterms:W3CDTF">2026-01-28T07:31:40Z</dcterms:modified>
</cp:coreProperties>
</file>