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9" r:id="rId4"/>
    <p:sldId id="263" r:id="rId5"/>
    <p:sldId id="258" r:id="rId6"/>
    <p:sldId id="264" r:id="rId7"/>
    <p:sldId id="265" r:id="rId8"/>
    <p:sldId id="266" r:id="rId9"/>
    <p:sldId id="267" r:id="rId10"/>
    <p:sldId id="268" r:id="rId11"/>
    <p:sldId id="269" r:id="rId12"/>
    <p:sldId id="271" r:id="rId13"/>
    <p:sldId id="272" r:id="rId14"/>
    <p:sldId id="273" r:id="rId15"/>
    <p:sldId id="275" r:id="rId16"/>
    <p:sldId id="274" r:id="rId17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1066800"/>
            <a:ext cx="7406640" cy="2667000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озговой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штурм с элементами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тренинга: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Модели </a:t>
            </a:r>
            <a:r>
              <a:rPr lang="ru-RU" sz="6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воспитания в семьях детей с ОВЗ»</a:t>
            </a:r>
            <a:endParaRPr lang="ru-RU" sz="6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267200"/>
            <a:ext cx="7406640" cy="2362200"/>
          </a:xfrm>
        </p:spPr>
        <p:txBody>
          <a:bodyPr>
            <a:normAutofit/>
          </a:bodyPr>
          <a:lstStyle/>
          <a:p>
            <a:pPr algn="r"/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МарьясоваГалина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Александровна </a:t>
            </a:r>
          </a:p>
          <a:p>
            <a:pPr algn="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 – психолог МБДОУ №15 «Ромашка» </a:t>
            </a:r>
          </a:p>
          <a:p>
            <a:pPr algn="ctr"/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г.Шарыпово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28.01.26г.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609600"/>
            <a:ext cx="7498080" cy="56388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Модель «симбиоз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развивает у родителей полное растворение в проблемах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Чаще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эта модель встречается у матерей, воспитывающих детей в неполных семьях. 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 создают для своих детей особую атмосферу внутри семьи - атмосферу абсолютной любви к ребенку. 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Такая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материнская любовь искажает возможности личностного развития ребенка.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результате такого воспитания у ребенка формируется эгоистическая личность.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457200"/>
            <a:ext cx="7498080" cy="5791200"/>
          </a:xfrm>
        </p:spPr>
        <p:txBody>
          <a:bodyPr/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Гипоопека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модель воспитания, когда родители практически не осуществляют уход за ребенком.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Никто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следит за его режимом дня и соблюдением условий, обеспечивающих его развития.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Упражнение «Якорь спокойствия»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«Сядьте удобно, закройте глаза. Вспомните момент, когда вы чувствовали себя абсолютно спокойно и уверенно... Постарайтесь вспомнить все детали: запахи, звуки, тактильные ощущения... Теперь сожмите сильно-сильно кулак... Запомните это ощущение уверенности и силы в кулаке. Это ваш «якорь». В сложной ситуации, когда чувствуете, что теряете самообладание, просто сожмите кулак, и это чувство спокойствия к вам вернется».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Упражнение 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Моё хобби»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Покажите пантомимой то, чем любите заниматься в свободное  время.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Остальные угадывают.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Упражнение 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Делимся опытом»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помогает Вам не терять мотивацию и сохранять хорошее настроение?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3000" y="685800"/>
            <a:ext cx="7790688" cy="55626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Уважаемые родители, п</a:t>
            </a: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омните</a:t>
            </a: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180975" indent="0" algn="just">
              <a:buNone/>
            </a:pP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Идеальных родителей не существует. Осознание своей модели – это уже 90% успеха на пути к изменениям. Вы не одни. Обращайтесь за помощью!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81400" y="274638"/>
            <a:ext cx="5352288" cy="1143000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Рефлексия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76600" y="1447800"/>
            <a:ext cx="5657088" cy="480060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–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возьму себе на заметку.</a:t>
            </a:r>
          </a:p>
          <a:p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информация не пригодится.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314" name="Picture 2" descr="Picture 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762000"/>
            <a:ext cx="3176587" cy="3176588"/>
          </a:xfrm>
          <a:prstGeom prst="rect">
            <a:avLst/>
          </a:prstGeom>
          <a:noFill/>
        </p:spPr>
      </p:pic>
      <p:pic>
        <p:nvPicPr>
          <p:cNvPr id="13316" name="Picture 4" descr="Picture background"/>
          <p:cNvPicPr>
            <a:picLocks noChangeAspect="1" noChangeArrowheads="1"/>
          </p:cNvPicPr>
          <p:nvPr/>
        </p:nvPicPr>
        <p:blipFill>
          <a:blip r:embed="rId3"/>
          <a:srcRect l="17930" t="10245" r="18036" b="10352"/>
          <a:stretch>
            <a:fillRect/>
          </a:stretch>
        </p:blipFill>
        <p:spPr bwMode="auto">
          <a:xfrm>
            <a:off x="1143000" y="3962400"/>
            <a:ext cx="2150806" cy="2667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533400"/>
            <a:ext cx="6934200" cy="884238"/>
          </a:xfrm>
        </p:spPr>
        <p:txBody>
          <a:bodyPr>
            <a:noAutofit/>
          </a:bodyPr>
          <a:lstStyle/>
          <a:p>
            <a:pPr algn="just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Цель: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Знакомство с основными моделями семейного воспитания родителей детей с ОВЗ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981200"/>
            <a:ext cx="7498080" cy="4267200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Создать благоприятную психологическую атмосферу взаимной поддержки и обмена опытом в вопросах семейного воспитания детей с ОВЗ.</a:t>
            </a:r>
          </a:p>
          <a:p>
            <a:pPr lvl="0"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Отработать практические навыки конструктивного взаимодействия с ребенком в сложных ситуациях.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Авторитарный стиль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66800" y="1219200"/>
            <a:ext cx="7620000" cy="510540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 не считают нужным считаться с мнением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них совершенно ясно, как будет лучше, а если он с этим сценарием не согласен, то либо мал, либо глуп, либо и то и другое.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Часто родители общаются с ребенком угрозами (применяют физические наказания) или путем постановки условий.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живет с ощущением, что он ничего не значит, его нужды и чувства не идут в расчет. 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могут вырасти как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слабыми и безответными «жертвами»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или решительными,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жесткими людьми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которые предпочитают независимость и твердость и в то же время во всех своих неудачах винят все и всех, кроме себя.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Либеральный (попустительский) стиль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4102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 устраняются от воспитания ребенка.</a:t>
            </a: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метод – порицание 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наказание.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Считают, что 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воспитывать и обучать ребенка должны люди, имеющие специальное образование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Ребенок может пользоваться вседозволенностью, ему предоставляют полную свободу и не требуют при этом отвечать за то, что он делает или говорит. </a:t>
            </a: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 снисходят к нуждам своего несмышленыша или же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играют роль мучеников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стоически перенося все то, что творит их неразумное и безответственное дитя. </a:t>
            </a: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 и просто родительское безразличие (такое случается, когда родители слишком перегружены работой).  </a:t>
            </a: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чаще проявляют склонность к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суициду.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48736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Демократический стиль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66800" y="914400"/>
            <a:ext cx="7620000" cy="5638800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 высказывают свое мнение по разным вопросам жизни, всегда открыты к диалогу, готовы выслушать мнение ребенка и согласиться с ним, если он предлагает разумное решение проблемы, акцент – научить ребенка брать ответственность за себя и свои поступки.</a:t>
            </a:r>
          </a:p>
          <a:p>
            <a:pPr algn="just"/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 не просто любят своего ребенка, но и уважают его формирующуюся личность.</a:t>
            </a:r>
          </a:p>
          <a:p>
            <a:pPr algn="just"/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ощущает родительские любовь и заботу, охотно и легко принимает помощь, ему комфортно в том окружении, в котором он живет. </a:t>
            </a:r>
          </a:p>
          <a:p>
            <a:pPr algn="just"/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 помогают только тогда, когда это действительно необходимо, в остальных же случаях поощряют думать и делать то, что он способен делать для себя. </a:t>
            </a:r>
          </a:p>
          <a:p>
            <a:pPr algn="just"/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чаще добиваются значительных успехов в своей взрослой жизни.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задач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3000" y="274638"/>
            <a:ext cx="7543800" cy="132556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Модели семейного воспитания, в семьях с детьми с ОВЗ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676400"/>
            <a:ext cx="7498080" cy="45720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Гиперопека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 стремятся сделать за ребенка все, даже то, что он может сам.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бы помещают в тепличные условия, в связи с чем он не обучается преодолевать трудности, у него не формируются навыки самообслуживания и т.д.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Жалея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 и стремясь ему помочь, родители сами ограничивают возможности его развития.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457200"/>
            <a:ext cx="7498080" cy="5791200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по типу повышенной моральной ответственности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 ведет к постоянному перенапряжению у ребенка.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 возлагают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ребенка такие обязанности и такую ответственность, с которой ребенку с отклонениями в развитии в силу имеющихся нарушений трудно справиться.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 возникает повышенная утомляемость, отсутствие адекватной оценки своих возможностей.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533400"/>
            <a:ext cx="7498080" cy="5715000"/>
          </a:xfrm>
        </p:spPr>
        <p:txBody>
          <a:bodyPr/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в «культе» болезни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Многие родители формируют в семье отношение к ребенку как к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больному.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относится к себе как к больному, в связи с чем у него формируется представление о себе как о слабом.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внутренняя позиция всегда ближе к отказу от решения проблемы, чем к ее преодолению.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124</TotalTime>
  <Words>695</Words>
  <Application>Microsoft Office PowerPoint</Application>
  <PresentationFormat>Экран (4:3)</PresentationFormat>
  <Paragraphs>66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Corbel</vt:lpstr>
      <vt:lpstr>Gill Sans MT</vt:lpstr>
      <vt:lpstr>Times New Roman</vt:lpstr>
      <vt:lpstr>Verdana</vt:lpstr>
      <vt:lpstr>Wingdings 2</vt:lpstr>
      <vt:lpstr>Солнцестояние</vt:lpstr>
      <vt:lpstr>Мозговой штурм с элементами тренинга: Модели воспитания в семьях детей с ОВЗ»</vt:lpstr>
      <vt:lpstr>Цель: Знакомство с основными моделями семейного воспитания родителей детей с ОВЗ. </vt:lpstr>
      <vt:lpstr>Авторитарный стиль</vt:lpstr>
      <vt:lpstr>Либеральный (попустительский) стиль</vt:lpstr>
      <vt:lpstr>Демократический стиль</vt:lpstr>
      <vt:lpstr>Решение задач</vt:lpstr>
      <vt:lpstr>Модели семейного воспитания, в семьях с детьми с ОВЗ</vt:lpstr>
      <vt:lpstr>Презентация PowerPoint</vt:lpstr>
      <vt:lpstr>Презентация PowerPoint</vt:lpstr>
      <vt:lpstr>Презентация PowerPoint</vt:lpstr>
      <vt:lpstr>Презентация PowerPoint</vt:lpstr>
      <vt:lpstr>Упражнение «Якорь спокойствия»</vt:lpstr>
      <vt:lpstr>Упражнение «Моё хобби»</vt:lpstr>
      <vt:lpstr>Упражнение «Делимся опытом»</vt:lpstr>
      <vt:lpstr>Презентация PowerPoint</vt:lpstr>
      <vt:lpstr>Рефлексия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«Модели воспитания в семьях детей с ОВЗ»</dc:title>
  <dc:creator>Forester</dc:creator>
  <cp:lastModifiedBy>Windows User</cp:lastModifiedBy>
  <cp:revision>14</cp:revision>
  <dcterms:created xsi:type="dcterms:W3CDTF">2026-01-27T08:25:42Z</dcterms:created>
  <dcterms:modified xsi:type="dcterms:W3CDTF">2026-01-30T05:59:46Z</dcterms:modified>
</cp:coreProperties>
</file>