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8" r:id="rId2"/>
    <p:sldId id="283" r:id="rId3"/>
    <p:sldId id="256" r:id="rId4"/>
    <p:sldId id="279" r:id="rId5"/>
    <p:sldId id="280" r:id="rId6"/>
    <p:sldId id="281" r:id="rId7"/>
    <p:sldId id="257" r:id="rId8"/>
    <p:sldId id="259" r:id="rId9"/>
    <p:sldId id="282" r:id="rId10"/>
    <p:sldId id="260" r:id="rId11"/>
    <p:sldId id="264" r:id="rId12"/>
    <p:sldId id="265" r:id="rId13"/>
    <p:sldId id="286" r:id="rId14"/>
    <p:sldId id="270" r:id="rId15"/>
    <p:sldId id="273" r:id="rId16"/>
    <p:sldId id="285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6" autoAdjust="0"/>
    <p:restoredTop sz="95313" autoAdjust="0"/>
  </p:normalViewPr>
  <p:slideViewPr>
    <p:cSldViewPr>
      <p:cViewPr varScale="1">
        <p:scale>
          <a:sx n="79" d="100"/>
          <a:sy n="79" d="100"/>
        </p:scale>
        <p:origin x="1325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5241D4-9C1A-422A-8221-E029492757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1DA7E-8FF2-4BA7-BA4D-6D617E13ED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13F42-0CC8-4B5D-8889-F6904725B26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1BAEC5-BE0F-4872-9E49-73B0F72DC5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AEDB3-B7CC-4FF7-A80C-818D9384476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01D22-F858-4565-9C66-725E98A11D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53A03-5FB2-4EDD-BFF7-80B00E526C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36039-3362-42A0-8B38-C7832BE3526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6D4C2-5FDA-45C8-B054-5EC10423BD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D45EE-67A4-4F5F-9CBB-B9F40A2886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8DCD00-BF18-463D-8F5E-B44BE021D24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F9419C-9C86-4B67-AACA-FFF48D3E08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uinfo=sw-1217-sh-823-fw-992-fh-598-pd-1&amp;p=1&amp;text=%D0%B4%D0%BE%D1%80%D0%BE%D0%B3%D0%B0%20%D0%B6%D0%B8%D0%B7%D0%BD%D0%B8&amp;noreask=1&amp;pos=55&amp;rpt=simage&amp;lr=2&amp;img_url=http://estb.msn.com/i/68/11416DD288F7C918689A69D2B6121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71600" y="-675456"/>
            <a:ext cx="7776864" cy="805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ru-RU" altLang="ru-RU" dirty="0">
                <a:solidFill>
                  <a:schemeClr val="bg1"/>
                </a:solidFill>
                <a:latin typeface="+mj-lt"/>
              </a:rPr>
              <a:t>         </a:t>
            </a:r>
          </a:p>
          <a:p>
            <a:pPr>
              <a:defRPr/>
            </a:pPr>
            <a:r>
              <a:rPr lang="ru-RU" altLang="ru-RU" sz="2400" dirty="0">
                <a:solidFill>
                  <a:schemeClr val="bg1"/>
                </a:solidFill>
                <a:latin typeface="+mj-lt"/>
              </a:rPr>
              <a:t>               </a:t>
            </a:r>
            <a:endParaRPr lang="ru-RU" altLang="ru-RU" sz="2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altLang="ru-RU" sz="2400" dirty="0">
                <a:solidFill>
                  <a:schemeClr val="tx2"/>
                </a:solidFill>
              </a:rPr>
              <a:t>                     </a:t>
            </a:r>
            <a:endParaRPr lang="ru-RU" altLang="ru-RU" sz="2400" dirty="0">
              <a:solidFill>
                <a:srgbClr val="660033"/>
              </a:solidFill>
            </a:endParaRPr>
          </a:p>
          <a:p>
            <a:pPr>
              <a:defRPr/>
            </a:pPr>
            <a:r>
              <a:rPr lang="ru-RU" altLang="ru-RU" sz="2400" b="1" dirty="0">
                <a:solidFill>
                  <a:srgbClr val="660066"/>
                </a:solidFill>
              </a:rPr>
              <a:t>                         </a:t>
            </a:r>
          </a:p>
          <a:p>
            <a:pPr>
              <a:defRPr/>
            </a:pPr>
            <a:r>
              <a:rPr lang="ru-RU" altLang="ru-RU" sz="2400" b="1" dirty="0">
                <a:solidFill>
                  <a:srgbClr val="660066"/>
                </a:solidFill>
              </a:rPr>
              <a:t>                     </a:t>
            </a:r>
          </a:p>
          <a:p>
            <a:pPr>
              <a:defRPr/>
            </a:pPr>
            <a:endParaRPr lang="ru-RU" altLang="ru-RU" sz="2400" b="1" dirty="0">
              <a:solidFill>
                <a:srgbClr val="660066"/>
              </a:solidFill>
            </a:endParaRPr>
          </a:p>
          <a:p>
            <a:pPr>
              <a:defRPr/>
            </a:pPr>
            <a:endParaRPr lang="ru-RU" altLang="ru-RU" sz="2400" b="1" dirty="0">
              <a:solidFill>
                <a:srgbClr val="660066"/>
              </a:solidFill>
            </a:endParaRPr>
          </a:p>
          <a:p>
            <a:pPr>
              <a:defRPr/>
            </a:pPr>
            <a:endParaRPr lang="ru-RU" altLang="ru-RU" sz="2400" b="1" dirty="0">
              <a:solidFill>
                <a:srgbClr val="660066"/>
              </a:solidFill>
            </a:endParaRPr>
          </a:p>
          <a:p>
            <a:pPr>
              <a:defRPr/>
            </a:pPr>
            <a:endParaRPr lang="ru-RU" altLang="ru-RU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altLang="ru-RU" sz="2400" b="1" dirty="0"/>
          </a:p>
          <a:p>
            <a:pPr>
              <a:defRPr/>
            </a:pPr>
            <a:endParaRPr lang="ru-RU" altLang="ru-RU" sz="2400" b="1" dirty="0"/>
          </a:p>
          <a:p>
            <a:pPr>
              <a:defRPr/>
            </a:pPr>
            <a:endParaRPr lang="ru-RU" altLang="ru-RU" sz="2400" b="1" dirty="0"/>
          </a:p>
          <a:p>
            <a:pPr>
              <a:defRPr/>
            </a:pPr>
            <a:endParaRPr lang="ru-RU" altLang="ru-RU" sz="2400" b="1" dirty="0"/>
          </a:p>
          <a:p>
            <a:pPr>
              <a:defRPr/>
            </a:pPr>
            <a:endParaRPr lang="ru-RU" altLang="ru-RU" sz="2400" b="1" dirty="0"/>
          </a:p>
          <a:p>
            <a:pPr>
              <a:defRPr/>
            </a:pPr>
            <a:endParaRPr lang="ru-RU" altLang="ru-RU" sz="2400" b="1" dirty="0"/>
          </a:p>
          <a:p>
            <a:pPr algn="r">
              <a:defRPr/>
            </a:pPr>
            <a:r>
              <a:rPr lang="ru-RU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</a:t>
            </a:r>
          </a:p>
          <a:p>
            <a:pPr algn="r">
              <a:defRPr/>
            </a:pPr>
            <a:r>
              <a:rPr lang="ru-RU" altLang="ru-RU" dirty="0">
                <a:solidFill>
                  <a:schemeClr val="bg1"/>
                </a:solidFill>
                <a:latin typeface="+mn-lt"/>
              </a:rPr>
              <a:t>Подготовил: учитель-логопед</a:t>
            </a:r>
          </a:p>
          <a:p>
            <a:pPr algn="r">
              <a:defRPr/>
            </a:pPr>
            <a:r>
              <a:rPr lang="ru-RU" altLang="ru-RU" dirty="0">
                <a:solidFill>
                  <a:schemeClr val="bg1"/>
                </a:solidFill>
                <a:latin typeface="+mn-lt"/>
              </a:rPr>
              <a:t>высшей квалификационной категории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defRPr/>
            </a:pPr>
            <a:r>
              <a:rPr lang="ru-RU" altLang="ru-RU" dirty="0">
                <a:solidFill>
                  <a:schemeClr val="bg1"/>
                </a:solidFill>
                <a:latin typeface="+mn-lt"/>
              </a:rPr>
              <a:t>Шелковская Анна Владимировна</a:t>
            </a: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+mn-lt"/>
              </a:rPr>
              <a:t>                    </a:t>
            </a:r>
          </a:p>
          <a:p>
            <a:pPr>
              <a:defRPr/>
            </a:pPr>
            <a:r>
              <a:rPr lang="ru-RU" altLang="ru-RU" sz="2400" b="1" dirty="0">
                <a:solidFill>
                  <a:schemeClr val="tx2"/>
                </a:solidFill>
              </a:rPr>
              <a:t>                       </a:t>
            </a:r>
          </a:p>
          <a:p>
            <a:pPr>
              <a:defRPr/>
            </a:pPr>
            <a:r>
              <a:rPr lang="ru-RU" altLang="ru-RU" sz="2400" b="1" dirty="0">
                <a:solidFill>
                  <a:schemeClr val="tx2"/>
                </a:solidFill>
              </a:rPr>
              <a:t>       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229600" cy="828675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altLang="ru-RU" sz="1800" spc="0" dirty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  <a:t>муниципальное бюджетное дошкольное образовательное учреждение </a:t>
            </a:r>
            <a:br>
              <a:rPr lang="ru-RU" altLang="ru-RU" sz="1800" spc="0" dirty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altLang="ru-RU" sz="1800" spc="0" dirty="0">
                <a:ln>
                  <a:noFill/>
                </a:ln>
                <a:solidFill>
                  <a:prstClr val="black"/>
                </a:solidFill>
                <a:effectLst/>
                <a:ea typeface="+mn-ea"/>
                <a:cs typeface="+mn-cs"/>
              </a:rPr>
              <a:t>детский сад №9</a:t>
            </a:r>
            <a:endParaRPr lang="ru-RU" sz="1800" dirty="0"/>
          </a:p>
        </p:txBody>
      </p:sp>
      <p:pic>
        <p:nvPicPr>
          <p:cNvPr id="2" name="Picture 2" descr="C:\Users\Пользователь\Desktop\Новая папка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5040560" cy="3951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000ze82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750" y="3935314"/>
            <a:ext cx="3640753" cy="2733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7029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Дорога жизни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3" y="3871490"/>
            <a:ext cx="4111823" cy="2806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750" y="1010048"/>
            <a:ext cx="3915366" cy="2743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8" y="943522"/>
            <a:ext cx="3838575" cy="287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2420" y="187603"/>
            <a:ext cx="8208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          </a:t>
            </a:r>
          </a:p>
        </p:txBody>
      </p:sp>
      <p:pic>
        <p:nvPicPr>
          <p:cNvPr id="9218" name="Picture 5" descr="Рисунок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16831"/>
            <a:ext cx="3151279" cy="3898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79707"/>
            <a:ext cx="3752252" cy="2814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87714"/>
            <a:ext cx="3752252" cy="281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4427538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Измученные голодом, измученные холодом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32448" y="3645024"/>
            <a:ext cx="3529087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Ленинградцы продолжали работать</a:t>
            </a:r>
          </a:p>
          <a:p>
            <a:pPr>
              <a:defRPr/>
            </a:pPr>
            <a:endParaRPr lang="ru-RU" altLang="ru-RU" b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>
              <a:defRPr/>
            </a:pPr>
            <a:endParaRPr lang="ru-RU" altLang="ru-RU" b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>
              <a:defRPr/>
            </a:pPr>
            <a:endParaRPr lang="ru-RU" altLang="ru-RU" b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>
              <a:defRPr/>
            </a:pPr>
            <a:endParaRPr lang="ru-RU" altLang="ru-RU" b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>
              <a:defRPr/>
            </a:pPr>
            <a:endParaRPr lang="ru-RU" altLang="ru-RU" b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5122" name="Picture 2" descr="C:\Users\Пользователь\Desktop\Новая папка\Рисунок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468" y="2636912"/>
            <a:ext cx="4248472" cy="3183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02913" cy="3152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Новая папка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9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Новая папка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800882"/>
            <a:ext cx="5616624" cy="4212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7" descr="http://4wd-shop.ru/pok/9004/img_61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3024336" cy="2078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3109898_cvet_jizni (525x394, 24Kb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536504" cy="3404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243408"/>
            <a:ext cx="9144001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«Цветок жизни»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Мемориал создан в память о погибших детях блокадного Ленинграда.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Новая папка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538036" cy="381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4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3109898_Slom_kolco1 (580x431, 32Kb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528038"/>
            <a:ext cx="4860540" cy="3611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537321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«Разорванное кольцо»</a:t>
            </a:r>
            <a:r>
              <a:rPr lang="ru-RU" altLang="ru-RU" sz="2400" dirty="0">
                <a:solidFill>
                  <a:schemeClr val="bg1"/>
                </a:solidFill>
                <a:latin typeface="+mn-lt"/>
              </a:rPr>
              <a:t> — мемориал, входящий в Зелёный пояс Славы, расположен на западном берегу Ладожского озера, у начала Дороги Жизни.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Ctr="0">
            <a:normAutofit fontScale="90000"/>
          </a:bodyPr>
          <a:lstStyle/>
          <a:p>
            <a:pPr eaLnBrk="1" hangingPunct="1">
              <a:defRPr/>
            </a:pP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br>
              <a:rPr lang="ru-RU" altLang="ru-RU" sz="1400" b="1" i="1" dirty="0"/>
            </a:br>
            <a:endParaRPr lang="ru-RU" altLang="ru-RU" sz="1600" i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99592" y="2780928"/>
            <a:ext cx="3617544" cy="3315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Хлеб, не объёмное слово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Но по смыслу важнее нет.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Во главе он стоит живого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Без него не проходит обед.</a:t>
            </a:r>
            <a:br>
              <a:rPr lang="ru-RU" sz="1800" dirty="0">
                <a:solidFill>
                  <a:schemeClr val="bg1"/>
                </a:solidFill>
              </a:rPr>
            </a:b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Хлеб миллионы жизней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От смерти спасал ни раз.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Кровью крестьянской, потом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Он доставался для нас. </a:t>
            </a:r>
            <a:br>
              <a:rPr lang="ru-RU" sz="1800" dirty="0">
                <a:solidFill>
                  <a:schemeClr val="bg1"/>
                </a:solidFill>
              </a:rPr>
            </a:b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188640"/>
            <a:ext cx="3776096" cy="5907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Чёрствая корочка хлеба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Символ блокады, войны.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Голод для человека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Видимый край беды.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Тянет ручонки ребёнок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Голод стоит в глазах.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Корочку хлеба дайте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Жалостно просит в слезах.</a:t>
            </a:r>
            <a:br>
              <a:rPr lang="ru-RU" sz="1800" dirty="0">
                <a:solidFill>
                  <a:schemeClr val="bg1"/>
                </a:solidFill>
              </a:rPr>
            </a:b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Сердце от боли сжалось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Детские слыша слова.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Возьми малыш, что осталось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Крошки со стола.</a:t>
            </a:r>
            <a:br>
              <a:rPr lang="ru-RU" sz="1800">
                <a:solidFill>
                  <a:schemeClr val="bg1"/>
                </a:solidFill>
              </a:rPr>
            </a:br>
            <a:endParaRPr lang="ru-RU" sz="1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>
                <a:solidFill>
                  <a:schemeClr val="bg1"/>
                </a:solidFill>
              </a:rPr>
              <a:t>Жадным </a:t>
            </a:r>
            <a:r>
              <a:rPr lang="ru-RU" sz="1800" dirty="0">
                <a:solidFill>
                  <a:schemeClr val="bg1"/>
                </a:solidFill>
              </a:rPr>
              <a:t>движением ручек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Крошки отправлены в рот.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Словно лесную малину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Он с наслаждением жуёт.    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                                                             Валерий </a:t>
            </a:r>
            <a:r>
              <a:rPr lang="ru-RU" sz="1800" dirty="0" err="1">
                <a:solidFill>
                  <a:schemeClr val="bg1"/>
                </a:solidFill>
              </a:rPr>
              <a:t>Куроленко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2954842" cy="21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29138"/>
            <a:ext cx="2974975" cy="191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511009"/>
            <a:ext cx="2540612" cy="1907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https://avatars.mds.yandex.net/get-zen_doc/1222384/pub_5b608270bad2fe00a8227699_5b60841ee9151400a9f48649/scale_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3" y="4503861"/>
            <a:ext cx="3312369" cy="1907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Новая папка\Рисунок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73190"/>
            <a:ext cx="6795141" cy="3519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589353"/>
            <a:ext cx="4111001" cy="308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6" descr="1bc7f9db495463f460205818db3813509137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97" y="3589353"/>
            <a:ext cx="3865355" cy="289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25" y="560976"/>
            <a:ext cx="2977226" cy="2650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59430"/>
            <a:ext cx="5335137" cy="3054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4008" y="620688"/>
            <a:ext cx="4038600" cy="3913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Главным источником тепла в домах стала печка – «буржуйка»</a:t>
            </a:r>
          </a:p>
        </p:txBody>
      </p:sp>
      <p:pic>
        <p:nvPicPr>
          <p:cNvPr id="2" name="Picture 2" descr="C:\Users\Пользователь\Desktop\Новая папка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200400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Новая папка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60" y="2420888"/>
            <a:ext cx="3738562" cy="3468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2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292080" y="620688"/>
            <a:ext cx="3473968" cy="4713312"/>
          </a:xfrm>
        </p:spPr>
        <p:txBody>
          <a:bodyPr>
            <a:norm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  <a:t>Все окна заклеены крест-накрест бумагой, чтобы не лопались стекла от взрыва бомб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30003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56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2520280" cy="3542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635896" y="188640"/>
            <a:ext cx="5050904" cy="5942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Звук метронома стал одним из символов блокады. Быстрый ритм означал воздушную тревогу, медленный ритм – отбой.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3717032" cy="3469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16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Новая папка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093258" cy="4577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915816" y="404664"/>
            <a:ext cx="3167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</a:rPr>
              <a:t>Блокадный хлеб</a:t>
            </a:r>
          </a:p>
        </p:txBody>
      </p:sp>
      <p:pic>
        <p:nvPicPr>
          <p:cNvPr id="3075" name="Picture 3" descr="C:\Users\Пользователь\Desktop\Новая папка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056511" cy="4553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260350"/>
            <a:ext cx="4392613" cy="586581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    Ленинградцы берут воду из Невы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962400" cy="264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6627"/>
            <a:ext cx="3514725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40" y="3279766"/>
            <a:ext cx="3705226" cy="2699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930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601</TotalTime>
  <Words>289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Constantia</vt:lpstr>
      <vt:lpstr>Times New Roman</vt:lpstr>
      <vt:lpstr>Wingdings 2</vt:lpstr>
      <vt:lpstr>Бумажная</vt:lpstr>
      <vt:lpstr>муниципальное бюджетное дошкольное образовательное учреждение  детский сад №9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Дорога жизни</vt:lpstr>
      <vt:lpstr>Измученные голодом, измученные холодом</vt:lpstr>
      <vt:lpstr>Презентация PowerPoint</vt:lpstr>
      <vt:lpstr>Презентация PowerPoint</vt:lpstr>
      <vt:lpstr>Презентация PowerPoint</vt:lpstr>
      <vt:lpstr>«Цветок жизни» Мемориал создан в память о погибших детях блокадного Ленинграда.  </vt:lpstr>
      <vt:lpstr>Презентация PowerPoint</vt:lpstr>
      <vt:lpstr>Презентация PowerPoint</vt:lpstr>
      <vt:lpstr>                       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анна шелковская</cp:lastModifiedBy>
  <cp:revision>56</cp:revision>
  <dcterms:created xsi:type="dcterms:W3CDTF">2013-05-20T17:50:11Z</dcterms:created>
  <dcterms:modified xsi:type="dcterms:W3CDTF">2026-01-23T08:32:09Z</dcterms:modified>
</cp:coreProperties>
</file>