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7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33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135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01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80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57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56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43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610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742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06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E050E34-64FE-440E-9769-9A7402283D0A}" type="datetimeFigureOut">
              <a:rPr lang="ru-RU" smtClean="0"/>
              <a:t>чт 13.11.25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A946ECD-2186-4B11-B865-5091B05AE3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3775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3229" y="836712"/>
            <a:ext cx="7877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 ОРКЕСТРА 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НАРОДНЫХ ИНСТРУМЕНТОВ</a:t>
            </a:r>
          </a:p>
        </p:txBody>
      </p:sp>
      <p:pic>
        <p:nvPicPr>
          <p:cNvPr id="1026" name="Picture 2" descr="E:\Рабочие моменты\Муз-вечер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6172617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097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6186" y="252547"/>
            <a:ext cx="77906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Струнные инструменты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0279" y="4004395"/>
            <a:ext cx="18126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Гусли</a:t>
            </a:r>
          </a:p>
        </p:txBody>
      </p:sp>
      <p:pic>
        <p:nvPicPr>
          <p:cNvPr id="12" name="Picture 7" descr="domra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877" y="1531863"/>
            <a:ext cx="13049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g_shl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18" y="1832340"/>
            <a:ext cx="266541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1" descr="bal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348880"/>
            <a:ext cx="1800225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91880" y="5199968"/>
            <a:ext cx="30684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Балалайка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48072" y="4514516"/>
            <a:ext cx="1675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Домра</a:t>
            </a:r>
          </a:p>
        </p:txBody>
      </p:sp>
    </p:spTree>
    <p:extLst>
      <p:ext uri="{BB962C8B-B14F-4D97-AF65-F5344CB8AC3E}">
        <p14:creationId xmlns:p14="http://schemas.microsoft.com/office/powerpoint/2010/main" val="349888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116632"/>
            <a:ext cx="67848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Духовые инструменты</a:t>
            </a:r>
          </a:p>
        </p:txBody>
      </p:sp>
      <p:pic>
        <p:nvPicPr>
          <p:cNvPr id="6146" name="Picture 2" descr="E:\Рабочие моменты\store_apendix_big3856_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27156"/>
            <a:ext cx="4170065" cy="1231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Музыкальные инструменты русского народ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945" y="2234099"/>
            <a:ext cx="3134122" cy="266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6973" y="2501591"/>
            <a:ext cx="1361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Жалейка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71491" y="4983111"/>
            <a:ext cx="1292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Свирель</a:t>
            </a:r>
          </a:p>
        </p:txBody>
      </p:sp>
      <p:pic>
        <p:nvPicPr>
          <p:cNvPr id="1026" name="Picture 2" descr="http://tnu.podelise.ru/pars_docs/refs/309/308862/308862_html_2891976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34" y="836712"/>
            <a:ext cx="2959469" cy="313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311998" y="4077072"/>
            <a:ext cx="2076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     </a:t>
            </a:r>
            <a:r>
              <a:rPr lang="ru-RU" sz="2400" b="1" dirty="0" err="1">
                <a:solidFill>
                  <a:srgbClr val="FF0000"/>
                </a:solidFill>
              </a:rPr>
              <a:t>Кувиклы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1028" name="Picture 4" descr="http://tnu.podelise.ru/pars_docs/refs/309/308862/308862_html_m444db3f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77" y="4172860"/>
            <a:ext cx="2571199" cy="2061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77590" y="6237312"/>
            <a:ext cx="1664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Свистульки</a:t>
            </a:r>
          </a:p>
        </p:txBody>
      </p:sp>
      <p:pic>
        <p:nvPicPr>
          <p:cNvPr id="1032" name="Picture 8" descr="Владимирский рожок. Фото: Олег Богданов. altapress.ru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238" y="4552255"/>
            <a:ext cx="3101665" cy="174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566179" y="6299072"/>
            <a:ext cx="3038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Владимирский рожок</a:t>
            </a:r>
          </a:p>
        </p:txBody>
      </p:sp>
    </p:spTree>
    <p:extLst>
      <p:ext uri="{BB962C8B-B14F-4D97-AF65-F5344CB8AC3E}">
        <p14:creationId xmlns:p14="http://schemas.microsoft.com/office/powerpoint/2010/main" val="1194225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3289" y="115894"/>
            <a:ext cx="73538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Ударные инструменты</a:t>
            </a:r>
          </a:p>
        </p:txBody>
      </p:sp>
      <p:pic>
        <p:nvPicPr>
          <p:cNvPr id="2050" name="Picture 2" descr="Лож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341359"/>
            <a:ext cx="3672408" cy="167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Музыкальная трещет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74" y="3933056"/>
            <a:ext cx="3898404" cy="2370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vorcheskie-proekty.ru/files/buben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1359"/>
            <a:ext cx="3498264" cy="1959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s60.radikal.ru/i168/0904/1c/21f37044906c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651" y="3862140"/>
            <a:ext cx="2949201" cy="244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91252" y="3300386"/>
            <a:ext cx="975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Бубен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46219" y="3069554"/>
            <a:ext cx="1019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Ложки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67944" y="6280622"/>
            <a:ext cx="1659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Трещотки</a:t>
            </a:r>
          </a:p>
        </p:txBody>
      </p:sp>
    </p:spTree>
    <p:extLst>
      <p:ext uri="{BB962C8B-B14F-4D97-AF65-F5344CB8AC3E}">
        <p14:creationId xmlns:p14="http://schemas.microsoft.com/office/powerpoint/2010/main" val="3895642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541" y="32547"/>
            <a:ext cx="87700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Клавишно-духовые инструменты</a:t>
            </a:r>
          </a:p>
        </p:txBody>
      </p:sp>
      <p:pic>
        <p:nvPicPr>
          <p:cNvPr id="3074" name="Picture 2" descr="E:\Рабочие моменты\1319031817_3-ph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858220"/>
            <a:ext cx="3244867" cy="24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25646" y="3627388"/>
            <a:ext cx="846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Баян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84168" y="3502459"/>
            <a:ext cx="19648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Саратовская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гармошка</a:t>
            </a:r>
          </a:p>
        </p:txBody>
      </p:sp>
      <p:pic>
        <p:nvPicPr>
          <p:cNvPr id="3080" name="Picture 8" descr="http://cs.pikabu.ru/images/previews_comm/2012-07_1/1341215118777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57527"/>
            <a:ext cx="2870378" cy="246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742578" y="6291870"/>
            <a:ext cx="1297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Гармонь</a:t>
            </a:r>
          </a:p>
        </p:txBody>
      </p:sp>
      <p:pic>
        <p:nvPicPr>
          <p:cNvPr id="1026" name="Picture 2" descr="http://img12.nnm.me/f/c/9/5/7/fe097fe593200b635047301690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242" y="1308984"/>
            <a:ext cx="3537868" cy="2166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8686895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195</TotalTime>
  <Words>29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Corbel</vt:lpstr>
      <vt:lpstr>Gill Sans MT</vt:lpstr>
      <vt:lpstr>Times New Roman</vt:lpstr>
      <vt:lpstr>Посылка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1</cp:lastModifiedBy>
  <cp:revision>20</cp:revision>
  <dcterms:created xsi:type="dcterms:W3CDTF">2015-10-08T10:46:22Z</dcterms:created>
  <dcterms:modified xsi:type="dcterms:W3CDTF">2025-11-13T14:51:12Z</dcterms:modified>
</cp:coreProperties>
</file>