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1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0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9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5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0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8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0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B6C3-9FBE-4820-9014-0E38F8750E29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0FD-70CB-4940-AFC8-C2E4E0C9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7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езентация для детей младшего дошкольного возраста  «В  гости к Дедушке  Морозу!» Выполнила  воспитатель Карасенко К.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r="41073"/>
          <a:stretch/>
        </p:blipFill>
        <p:spPr bwMode="auto">
          <a:xfrm>
            <a:off x="1105143" y="1326267"/>
            <a:ext cx="3836134" cy="481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7800" y="2303585"/>
            <a:ext cx="6934199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гости к Дедушки Морозу!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Младшая группа №11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842738" y="4712677"/>
            <a:ext cx="362243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Дунаева Л.П.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215" y="209760"/>
            <a:ext cx="1097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города Новосибирска «Детский сад № 50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https://avatars.mds.yandex.net/i?id=687c7605d9cdd103c4ccd07591d6b72ee174993a-358411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6" y="3631034"/>
            <a:ext cx="2174631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35466"/>
            <a:ext cx="11939954" cy="66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Тропа  сказок Здесь можно встретить персонажей знакомых сказок. Но по тропе сказок мы отправимся в путешествие в следующий  раз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" y="1351069"/>
            <a:ext cx="6139718" cy="460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7278" y="1899138"/>
            <a:ext cx="2989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Здесь можно встретить персонажей знакомых сказок. Но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тропе сказок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отправимся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путешествие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следующий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87924"/>
            <a:ext cx="11904784" cy="65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Ц е ль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2" y="1107830"/>
            <a:ext cx="6468124" cy="485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vatars.mds.yandex.net/i?id=687c7605d9cdd103c4ccd07591d6b72ee174993a-358411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33" y="1674486"/>
            <a:ext cx="3178867" cy="31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0677"/>
            <a:ext cx="12051323" cy="66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56" y="1515913"/>
            <a:ext cx="6022822" cy="451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avatars.mds.yandex.net/i?id=687c7605d9cdd103c4ccd07591d6b72ee174993a-358411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1896619"/>
            <a:ext cx="3270739" cy="327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04785" cy="6756715"/>
          </a:xfrm>
          <a:prstGeom prst="rect">
            <a:avLst/>
          </a:prstGeom>
        </p:spPr>
      </p:pic>
      <p:pic>
        <p:nvPicPr>
          <p:cNvPr id="3" name="Picture 2" descr="Великий Устюг – Родина Деда  Мороза! Облюбовал Дед Мороз для своего поселения город северный Великий Устюг – город церквей белокаменных, город золотых рук мастеров и народных промыслов, город заповедник. В этом- то старинном граде Великом Устюге, в бору сосновом и построил себе Дед Мороз терем узорчатый. Круглый год там сказка живёт и вас  ждёт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6" y="916511"/>
            <a:ext cx="6060829" cy="454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5077" y="1547446"/>
            <a:ext cx="38158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Облюбовал 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для своего поселения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город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северный Великий Устюг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–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город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церквей белокаменных,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город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золотых рук мастеров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народных промыслов, город заповедник.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этом- то старинном граде Великом Устюге,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бору сосновом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построил себе 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терем узорчатый. Круглый год там сказка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живёт 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вас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ждёт!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8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3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Терем Деда  Мороза Это дом Деда Мороза - необыкновенный, настоящий терем. В нём Дед Мороз живёт и  работае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" y="1494693"/>
            <a:ext cx="6192387" cy="464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86601" y="2303586"/>
            <a:ext cx="4256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Это дом Деда Мороза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-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i="0" dirty="0" smtClean="0">
                <a:solidFill>
                  <a:srgbClr val="333333"/>
                </a:solidFill>
                <a:effectLst/>
                <a:latin typeface="Helvetica Neue"/>
              </a:rPr>
              <a:t>необыкновенный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, настоящий терем.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нём 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живёт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работает.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" y="65025"/>
            <a:ext cx="11922370" cy="66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Рабочий кабинет Деда  Мороза В рабочем кабинете Дед Мороз читает вашу почту, пишет поздравления с Новым  годо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7" y="1409175"/>
            <a:ext cx="6045899" cy="453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31722" y="2760785"/>
            <a:ext cx="3727939" cy="121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рабочем кабинете 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читает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вашу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почту,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пишет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поздравления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Новым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годом.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8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913"/>
            <a:ext cx="12045462" cy="66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омната отдыха Деда  Мороза Отдыхает Дед Мороз на великолепной резной  кровати с пуховыми перинами. А подушек у него семь, как и дней в  недел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6457"/>
            <a:ext cx="5978770" cy="448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39354" y="2497014"/>
            <a:ext cx="4906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Комната отдыха Деда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Мороза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Отдыхает 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великолепной резной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кровати 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пуховыми перинами.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подушек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у него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семь,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как 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дней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неделе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54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7" y="158262"/>
            <a:ext cx="11834446" cy="65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Мастерская Деда  Мороза! Дед Мороз любит мастерить своими руками. А также в мастерской он хранит все ваши  поделк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2" y="1543006"/>
            <a:ext cx="6031522" cy="45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0754" y="2672862"/>
            <a:ext cx="4906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Деда Мороза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гардеробной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много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красивых нарядов для разных случаев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любой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погоды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-2138"/>
            <a:ext cx="11816862" cy="65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Транспорт Деда  Мороза! Дед Мороз объезжает свои владенья на тройке лошадей. Он очень любит животны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6" y="1553930"/>
            <a:ext cx="5946288" cy="44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5314" y="2198077"/>
            <a:ext cx="4486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объезжает свои владенья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тройке лошадей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Он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очень любит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-17584"/>
            <a:ext cx="11781692" cy="66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Лыжи Дедушки  Мороза Дедушка Мороз любит кататься на лыжах, но иногда бывает и  та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2" y="1248506"/>
            <a:ext cx="6078092" cy="455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9984" y="2321169"/>
            <a:ext cx="4038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Дедушка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любит кататься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лыжах,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но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иногда бывает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так.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sportal.ru/sites/default/files/2013/12/07/fokina_l._p._shablon_fon_dlya_prezentatsiy._novogodni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199938"/>
            <a:ext cx="11852031" cy="66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Горка во владениях Деда  Мороза. Дед Мороз любит и с горки  прокатить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1" y="1358508"/>
            <a:ext cx="6307015" cy="473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95492" y="2954216"/>
            <a:ext cx="335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Дед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Мороз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любит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и 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горки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прокатиться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0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2025-12-19T16:30:37Z</dcterms:created>
  <dcterms:modified xsi:type="dcterms:W3CDTF">2025-12-29T16:55:51Z</dcterms:modified>
</cp:coreProperties>
</file>