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0" r:id="rId9"/>
    <p:sldId id="269" r:id="rId10"/>
    <p:sldId id="264" r:id="rId11"/>
    <p:sldId id="265" r:id="rId12"/>
    <p:sldId id="266" r:id="rId13"/>
    <p:sldId id="267" r:id="rId14"/>
    <p:sldId id="268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8C01E7-B8C5-4249-8BFA-3F1EA2AE0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9C3B8E-3673-40DF-8D93-3804898F8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64CCB0-0496-4ED8-9B68-9C1C2390C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2487-0247-4E7A-935C-BCC0B52FA714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31F304-8DE6-425B-8581-CD37E7BC1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211C8F-401E-4636-B1DD-6929A469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E7DD-2A99-4476-99AA-BA08A740B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765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15586-F4C7-413E-99B4-AA9E8D8F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80646D-00F4-4E18-AB40-51FE4CAE4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D2893E-10C4-45E9-A7CF-58A6F38D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2487-0247-4E7A-935C-BCC0B52FA714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BD9FB2-D348-41B0-A5C0-716CF624F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1CF32A-0D13-4B8F-830D-FA2105B65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E7DD-2A99-4476-99AA-BA08A740B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989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C11A93-2559-4984-8E4C-053BB0FD2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1D9A5B-0372-49C0-8EF3-F7F098BF7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B0C157-68A8-4660-AC51-2B81F459C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2487-0247-4E7A-935C-BCC0B52FA714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053D51-623D-438F-AC33-DC7B0BC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2BA2C0-21FB-466A-9F90-B6E600E1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E7DD-2A99-4476-99AA-BA08A740B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186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1F6BA-DF84-4422-AF20-5234713A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EB06D2-01CA-4D13-AC27-2D9334145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DF47D5-8FA7-4748-90D1-F8615134C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2487-0247-4E7A-935C-BCC0B52FA714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E67BAA-BA37-4364-B462-3E099D2D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AD80C2-0362-4B89-ACB1-C84F6856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E7DD-2A99-4476-99AA-BA08A740B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5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ED607-E61E-48EC-953C-257263E6E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EDE708-A97E-4179-921D-A2533CB49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71369A-0EA6-4D2A-91F9-7F3E9C5DB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2487-0247-4E7A-935C-BCC0B52FA714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C21453-91FE-4936-ACEF-65D59975A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7263F-821B-47E3-9516-A9033F97F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E7DD-2A99-4476-99AA-BA08A740B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7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A4742F-C2E3-4AC5-8192-54C49F74E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3C7D2D-5EBF-4A11-836E-B29AAC2E1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7EFBEC-C882-4C23-8B70-4304EA9CB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63BEC5-B484-43AF-A9BC-59B1AD1B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2487-0247-4E7A-935C-BCC0B52FA714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CE4128-A892-4969-AD4D-3E6A24560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578E6F-19AB-4F82-8181-0F0EA0644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E7DD-2A99-4476-99AA-BA08A740B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73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C958DC-10F7-4838-B596-717D682F7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415A31-9FB2-441C-A86D-BFDFC2BF3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AD99AF-DEEA-48F9-9281-85B625652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66F7A7-B90F-491A-887A-0B84772452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0E85142-CDEC-4642-89BC-26B5D6E51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E4DB6AB-17B3-437F-AEBD-89866E139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2487-0247-4E7A-935C-BCC0B52FA714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1DA445-3330-4014-926A-0CD91528A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613A989-EA23-4EB9-9B02-134D5145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E7DD-2A99-4476-99AA-BA08A740B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70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2BDB07-D846-46EE-8F2E-12C5B2697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5C7466-CFEE-4655-9B36-EA6F13C4B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2487-0247-4E7A-935C-BCC0B52FA714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994F6F-15F9-432C-BB8C-155C0884A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30A387-F5C2-4DC0-9770-8A2A3CE1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E7DD-2A99-4476-99AA-BA08A740B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77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558C1E-1668-4E98-A614-B9604DF50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2487-0247-4E7A-935C-BCC0B52FA714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FFA9760-2470-4775-B281-18306A88B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9A7E7A-814A-4135-886B-BBF65CBE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E7DD-2A99-4476-99AA-BA08A740B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53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4E582-9EDB-4871-8ADC-F31CFDB64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5554FD-3E1B-4DE2-A4CA-6B9470E98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8F956B-AD75-4824-BA2D-7E0B55811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0F8DA8-A72F-4E75-A91A-7651D5A6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2487-0247-4E7A-935C-BCC0B52FA714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7D1C3D-842C-411A-B7B6-1D85FFD14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495F57-9D16-4223-9E9E-E4E8ED3E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E7DD-2A99-4476-99AA-BA08A740B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11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3F6A0-CCCF-4B56-BFA0-832EE40B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8E29E8-F02A-42A0-A745-446E3F5AD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E53CD8-1B3E-4C49-ADFF-F9EC4D741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8166D5-4527-4E3D-AE94-6BAFCCB63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2487-0247-4E7A-935C-BCC0B52FA714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DA67B1-5C6B-4AF9-8CF1-7ED12F323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B7CC9D-2B33-422E-8151-F9E24C1F5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9E7DD-2A99-4476-99AA-BA08A740B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1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53FAA-3BD3-4BDD-BF9A-DEAE427E2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72B48C-099C-4EC1-A6DF-2E435C241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CE7EA6-3434-46BF-B878-481736FE8C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12487-0247-4E7A-935C-BCC0B52FA714}" type="datetimeFigureOut">
              <a:rPr lang="ru-RU" smtClean="0"/>
              <a:t>28.10.2025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67DF50-3848-4323-BBC1-A35E93EB9B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604E03-EDE4-4688-8207-84DA824F6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9E7DD-2A99-4476-99AA-BA08A740BF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4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150157432_31205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11" Type="http://schemas.openxmlformats.org/officeDocument/2006/relationships/image" Target="../media/image66.png"/><Relationship Id="rId5" Type="http://schemas.openxmlformats.org/officeDocument/2006/relationships/image" Target="../media/image60.jpg"/><Relationship Id="rId10" Type="http://schemas.openxmlformats.org/officeDocument/2006/relationships/image" Target="../media/image65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hyperlink" Target="https://znanierussia.ru/articles/%D0%96%D0%B8%D0%B2%D0%BE%D0%BF%D0%B8%D1%81%D1%8C" TargetMode="External"/><Relationship Id="rId7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C75DF4-22FB-4330-A683-45CDA86F2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75"/>
            <a:ext cx="12192000" cy="6858000"/>
          </a:xfrm>
          <a:prstGeom prst="rect">
            <a:avLst/>
          </a:prstGeom>
        </p:spPr>
      </p:pic>
      <p:sp>
        <p:nvSpPr>
          <p:cNvPr id="6" name="Объект 18">
            <a:extLst>
              <a:ext uri="{FF2B5EF4-FFF2-40B4-BE49-F238E27FC236}">
                <a16:creationId xmlns:a16="http://schemas.microsoft.com/office/drawing/2014/main" id="{1322F80A-81EA-42D9-BD25-7379ED326C29}"/>
              </a:ext>
            </a:extLst>
          </p:cNvPr>
          <p:cNvSpPr txBox="1">
            <a:spLocks/>
          </p:cNvSpPr>
          <p:nvPr/>
        </p:nvSpPr>
        <p:spPr>
          <a:xfrm>
            <a:off x="1668544" y="820132"/>
            <a:ext cx="9266549" cy="4194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36A8A0-48B1-4FC2-8DAD-20876C8F1378}"/>
              </a:ext>
            </a:extLst>
          </p:cNvPr>
          <p:cNvSpPr txBox="1"/>
          <p:nvPr/>
        </p:nvSpPr>
        <p:spPr>
          <a:xfrm>
            <a:off x="2347274" y="160256"/>
            <a:ext cx="970018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Детская школа искусств п. Дубинино филиал МБУДО 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«ДШИ г. Шарыпово»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«Виды техник</a:t>
            </a:r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декоративно – прикладного</a:t>
            </a:r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творчества»</a:t>
            </a:r>
          </a:p>
          <a:p>
            <a:pPr algn="ctr"/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 декоративно – прикладного искусства: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Татьяна Васильевна Белоусова.</a:t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1819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520AE0-15F3-4672-B331-1F72D0902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491"/>
            <a:ext cx="12192000" cy="69569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4F4A6B-B142-457D-9000-A16ABCA1AD6F}"/>
              </a:ext>
            </a:extLst>
          </p:cNvPr>
          <p:cNvSpPr txBox="1"/>
          <p:nvPr/>
        </p:nvSpPr>
        <p:spPr>
          <a:xfrm>
            <a:off x="2771480" y="75414"/>
            <a:ext cx="9420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Граттаж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(граттография) — техника рисования, при которой рисунок выполняется путём процарапывания острым инструментом бумаги или картона, покрытых тушью или гуашью. </a:t>
            </a:r>
            <a:endParaRPr lang="ru-RU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DF6639-0DB5-4573-93D2-CB17BB8207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3902" b="7169"/>
          <a:stretch/>
        </p:blipFill>
        <p:spPr>
          <a:xfrm>
            <a:off x="8022210" y="1739246"/>
            <a:ext cx="3906162" cy="23519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09A490-AD98-4EE3-95BE-D1855EA0C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3471" y="4653896"/>
            <a:ext cx="1574901" cy="21286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1749AA-2CA9-4489-B51D-6FEC7799DA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r="6135" b="9786"/>
          <a:stretch/>
        </p:blipFill>
        <p:spPr>
          <a:xfrm>
            <a:off x="3526346" y="2078258"/>
            <a:ext cx="2437067" cy="4011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A7A709-5E48-48FD-A086-99CABDF79B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4" t="10202" r="17337" b="8758"/>
          <a:stretch/>
        </p:blipFill>
        <p:spPr>
          <a:xfrm>
            <a:off x="6228588" y="3712571"/>
            <a:ext cx="2124887" cy="30511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C340D7-39B5-44C1-A9D9-C3428F847B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0" t="4678" r="14855"/>
          <a:stretch/>
        </p:blipFill>
        <p:spPr>
          <a:xfrm>
            <a:off x="786147" y="3428999"/>
            <a:ext cx="2405370" cy="16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4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B0F616-5467-4D6C-91BA-65ABEA741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D3603C-317E-48FB-84E5-4BFCCD57FA9A}"/>
              </a:ext>
            </a:extLst>
          </p:cNvPr>
          <p:cNvSpPr txBox="1"/>
          <p:nvPr/>
        </p:nvSpPr>
        <p:spPr>
          <a:xfrm>
            <a:off x="2752627" y="94268"/>
            <a:ext cx="92099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Рисование ладошками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нетрадиционный способ изобразительного творчества, при котором ребёнок создаёт изображения с помощью отпечатков собственных ладоней. </a:t>
            </a:r>
            <a:endParaRPr lang="ru-RU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ED6FEF-5A2E-46AD-9E27-BCA49353B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1" r="7266" b="-6643"/>
          <a:stretch/>
        </p:blipFill>
        <p:spPr>
          <a:xfrm>
            <a:off x="3139356" y="1583702"/>
            <a:ext cx="4685122" cy="42373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40629B-41DF-45C5-ADB7-100A32A75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2645" y="1583702"/>
            <a:ext cx="2805352" cy="47228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A01606-F133-4C35-8E4E-D9577E4FB7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53" y="4609707"/>
            <a:ext cx="4555490" cy="189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22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BF2A24-A5EC-45B4-987D-16C40241A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2E34FC-B48C-4DEB-A4E2-CF9D34E68A88}"/>
              </a:ext>
            </a:extLst>
          </p:cNvPr>
          <p:cNvSpPr txBox="1"/>
          <p:nvPr/>
        </p:nvSpPr>
        <p:spPr>
          <a:xfrm>
            <a:off x="2762055" y="84841"/>
            <a:ext cx="916285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1650"/>
              </a:lnSpc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Рисование отпечатками листьев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(оттиск листьями) — нетрадиционная техника рисования, в которой используются натуральные листья деревьев и кустарников вместо стандартных карандашей и красок. Позволяет получить интересную фактуру изображения с помощью красок. </a:t>
            </a:r>
            <a:br>
              <a:rPr lang="ru-RU" sz="240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</a:br>
            <a:endParaRPr lang="ru-RU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006A5F-35F2-405D-8C5F-34B706A51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"/>
          <a:stretch/>
        </p:blipFill>
        <p:spPr>
          <a:xfrm>
            <a:off x="8279446" y="1121790"/>
            <a:ext cx="3504059" cy="55618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8B9AAB-460A-42C6-B44D-D0B31961A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511" y="3582185"/>
            <a:ext cx="3961970" cy="24829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564526-CB91-469F-8FE8-CB1EB11901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13" y="1570065"/>
            <a:ext cx="2500531" cy="169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19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3136CD-DF00-4CAD-93BA-46CA3DE80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176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825AB2-DFAE-4B3B-8FBA-2941FBF08FFD}"/>
              </a:ext>
            </a:extLst>
          </p:cNvPr>
          <p:cNvSpPr txBox="1"/>
          <p:nvPr/>
        </p:nvSpPr>
        <p:spPr>
          <a:xfrm>
            <a:off x="2790336" y="141402"/>
            <a:ext cx="8917756" cy="34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50"/>
              </a:lnSpc>
              <a:spcAft>
                <a:spcPts val="600"/>
              </a:spcAft>
            </a:pPr>
            <a:r>
              <a:rPr lang="ru-RU" sz="28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Самодостаточные техники</a:t>
            </a:r>
            <a:r>
              <a:rPr lang="ru-RU" sz="2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79043-437C-4FFD-84AE-4D0640CF9CD4}"/>
              </a:ext>
            </a:extLst>
          </p:cNvPr>
          <p:cNvSpPr txBox="1"/>
          <p:nvPr/>
        </p:nvSpPr>
        <p:spPr>
          <a:xfrm>
            <a:off x="2790335" y="386499"/>
            <a:ext cx="92288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0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</a:t>
            </a: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(от латинского </a:t>
            </a:r>
            <a:r>
              <a:rPr lang="ru-RU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applicatio</a:t>
            </a: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«прикладывание, присоединение») — техника декоративного искусства, заключающаяся в вырезании фигур по контуру из какого-либо материала (бумаги, картона, ткани, кожи) и в прикреплении этих фигур к основе. </a:t>
            </a:r>
            <a:endParaRPr lang="ru-RU" sz="16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9428AD-52BC-49CE-B02B-CBE52EFA9C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/>
          <a:stretch/>
        </p:blipFill>
        <p:spPr>
          <a:xfrm>
            <a:off x="7884936" y="4394814"/>
            <a:ext cx="2636631" cy="21790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5D88D5E-488A-469E-AC22-DD027B242E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2062" r="19975" b="2062"/>
          <a:stretch/>
        </p:blipFill>
        <p:spPr>
          <a:xfrm>
            <a:off x="4307065" y="2450969"/>
            <a:ext cx="3040983" cy="34419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516272D-28C2-4CBA-8C25-EF7780261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4194" y="1472938"/>
            <a:ext cx="3074746" cy="19560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3E20CCE-3CCE-463D-8C51-BEDA9800E3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1" t="28508" r="10512" b="5635"/>
          <a:stretch/>
        </p:blipFill>
        <p:spPr>
          <a:xfrm>
            <a:off x="1846229" y="1955035"/>
            <a:ext cx="1888211" cy="142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14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AA8D8E-BCC7-4F9A-A545-F9440BB73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0199FB-B453-4F6F-8E17-8FB2FFD12410}"/>
              </a:ext>
            </a:extLst>
          </p:cNvPr>
          <p:cNvSpPr txBox="1"/>
          <p:nvPr/>
        </p:nvSpPr>
        <p:spPr>
          <a:xfrm>
            <a:off x="2705493" y="141402"/>
            <a:ext cx="92571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Декупаж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(от французского </a:t>
            </a:r>
            <a:r>
              <a:rPr lang="ru-RU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découpage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«резка») — техника декорирования предметов с помощью вырезанных из бумаги рисунков. Мастера приклеивают изображения к изделиям из дерева, металла, керамики и покрывают их лаком в несколько слоёв. В результате края бумаги должны слиться с остальной поверхностью и стать незаметными</a:t>
            </a:r>
            <a:endParaRPr lang="ru-RU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C23646-5A9C-4D49-9B21-29DE8B243E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 t="4390" r="14024" b="4035"/>
          <a:stretch/>
        </p:blipFill>
        <p:spPr>
          <a:xfrm>
            <a:off x="10033968" y="4248334"/>
            <a:ext cx="1900455" cy="23083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87993F-5150-415D-9A32-0B3665EFA4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5" t="-2268" r="16134" b="5601"/>
          <a:stretch/>
        </p:blipFill>
        <p:spPr>
          <a:xfrm>
            <a:off x="3497344" y="4268317"/>
            <a:ext cx="4748372" cy="25189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4E55B95-2555-4A62-9D81-3AB7B89A20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" t="5636" r="11646" b="5290"/>
          <a:stretch/>
        </p:blipFill>
        <p:spPr>
          <a:xfrm>
            <a:off x="6487318" y="2337391"/>
            <a:ext cx="3546650" cy="18894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9B7CE1B-CD95-4F0C-81FC-5D57536BCD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t="9913" r="18275" b="8591"/>
          <a:stretch/>
        </p:blipFill>
        <p:spPr>
          <a:xfrm>
            <a:off x="2335044" y="2806194"/>
            <a:ext cx="1994242" cy="16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50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3A201F-B275-42D6-889B-A0AF7DF93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D77D6F-98AA-486A-B283-73FCBB9C33C9}"/>
              </a:ext>
            </a:extLst>
          </p:cNvPr>
          <p:cNvSpPr txBox="1"/>
          <p:nvPr/>
        </p:nvSpPr>
        <p:spPr>
          <a:xfrm>
            <a:off x="2771480" y="179109"/>
            <a:ext cx="9275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Лепка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один из видов изобразительного творчества, в котором из пластических материалов создаются объёмные формы, образы или целые композиции. </a:t>
            </a:r>
            <a:endParaRPr lang="ru-RU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CCA761-1BD8-4190-9FEC-103679550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" t="3830" r="10003" b="4397"/>
          <a:stretch/>
        </p:blipFill>
        <p:spPr>
          <a:xfrm>
            <a:off x="9244396" y="1876238"/>
            <a:ext cx="2803059" cy="48026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F244E8-6A67-492C-9384-5FC261F29A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" t="18918" r="10099" b="6046"/>
          <a:stretch/>
        </p:blipFill>
        <p:spPr>
          <a:xfrm>
            <a:off x="3328160" y="3536858"/>
            <a:ext cx="5535680" cy="31420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E8BDBE6-0071-4AE1-9753-353A3FCD9A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4" t="3848" r="12500" b="6804"/>
          <a:stretch/>
        </p:blipFill>
        <p:spPr>
          <a:xfrm>
            <a:off x="5992305" y="1662350"/>
            <a:ext cx="2281286" cy="159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3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771663-253D-4EAA-8229-4F9FC3610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574" y="-1"/>
            <a:ext cx="12286574" cy="69111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C5BF33-C785-403D-9307-E2303F9FA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2" y="3861413"/>
            <a:ext cx="2429630" cy="10926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652997-5A78-4727-A392-0B3B306D4B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" t="3617" r="10799" b="6725"/>
          <a:stretch/>
        </p:blipFill>
        <p:spPr>
          <a:xfrm>
            <a:off x="9510699" y="642644"/>
            <a:ext cx="2266064" cy="60802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12B34E-A48E-4304-9771-EEFFD8AF2C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1104" r="14925" b="4155"/>
          <a:stretch/>
        </p:blipFill>
        <p:spPr>
          <a:xfrm>
            <a:off x="7802959" y="173358"/>
            <a:ext cx="1707740" cy="12653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BE954E-81C4-4353-87CC-BEF99FFA9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829" y="2330143"/>
            <a:ext cx="2586688" cy="19331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5BDD863-2568-49A3-8D62-8EC2254B53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7186" r="10575" b="9897"/>
          <a:stretch/>
        </p:blipFill>
        <p:spPr>
          <a:xfrm>
            <a:off x="3720304" y="1934948"/>
            <a:ext cx="2961515" cy="178166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D14335-C7AE-4910-BFE1-905F23D59F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r="10852" b="12903"/>
          <a:stretch/>
        </p:blipFill>
        <p:spPr>
          <a:xfrm>
            <a:off x="1882923" y="2038222"/>
            <a:ext cx="1517361" cy="129035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253166E-AED4-414F-8CFF-4C2EB1387A7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4061" r="13311" b="2822"/>
          <a:stretch/>
        </p:blipFill>
        <p:spPr>
          <a:xfrm>
            <a:off x="5369767" y="173358"/>
            <a:ext cx="1875441" cy="176159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C1F561B-D01C-437F-9960-D95621907D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6250" r="14162" b="3642"/>
          <a:stretch/>
        </p:blipFill>
        <p:spPr>
          <a:xfrm>
            <a:off x="2627889" y="220214"/>
            <a:ext cx="1811252" cy="14577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1A17EB2-5DAF-4DCF-B985-6983EFF4615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" t="7186" r="7638" b="9677"/>
          <a:stretch/>
        </p:blipFill>
        <p:spPr>
          <a:xfrm>
            <a:off x="4543526" y="4407750"/>
            <a:ext cx="4263811" cy="22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59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5A258D-B987-46AB-AA32-458F76F1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F0D1D3-4F5E-423F-B6F5-23552D76D505}"/>
              </a:ext>
            </a:extLst>
          </p:cNvPr>
          <p:cNvSpPr txBox="1"/>
          <p:nvPr/>
        </p:nvSpPr>
        <p:spPr>
          <a:xfrm>
            <a:off x="2877532" y="160256"/>
            <a:ext cx="8792851" cy="714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Декоративно-прикладное искусство (ДПИ) – это вид деятельности, направленный на создание или украшение изделий, предназначенных как для эстетического удовольствия, так и для практического применения.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ДПИ используются различные техники, связанные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использованием бумаги, с росписью, различными видами живописи и создания изображений,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техники, связанные с шитьём, вышивкой и использованием тканей.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Также к техникам ДПИ относятся, например, резьба по дереву, кости и камню, вязание, плетение, бисероплетение и другие.</a:t>
            </a:r>
          </a:p>
          <a:p>
            <a:pPr algn="ctr"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Другие самодостаточные техники:</a:t>
            </a:r>
          </a:p>
          <a:p>
            <a:pPr algn="ctr">
              <a:spcAft>
                <a:spcPts val="8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Аппликация. Декупаж. Лепка.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47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510A3E-800A-4958-AAE1-57B47B4F3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7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338762-5D1C-4FFF-9F2A-560391682D40}"/>
              </a:ext>
            </a:extLst>
          </p:cNvPr>
          <p:cNvSpPr txBox="1"/>
          <p:nvPr/>
        </p:nvSpPr>
        <p:spPr>
          <a:xfrm>
            <a:off x="2952947" y="179109"/>
            <a:ext cx="737883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Техники, связанные с использованием бумаги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983C7E-7FC7-45C0-9CBA-9F3E508240D3}"/>
              </a:ext>
            </a:extLst>
          </p:cNvPr>
          <p:cNvSpPr txBox="1"/>
          <p:nvPr/>
        </p:nvSpPr>
        <p:spPr>
          <a:xfrm>
            <a:off x="2771481" y="877045"/>
            <a:ext cx="9219414" cy="4567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Бумагопластика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вид декоративно-прикладного искусства, который включает создание объёмных фигур и объектов из бумаги. </a:t>
            </a:r>
            <a:endParaRPr lang="ru-RU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</a:pPr>
            <a:endParaRPr lang="ru-RU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</a:pPr>
            <a:endParaRPr lang="ru-RU" sz="14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</a:pPr>
            <a:endParaRPr lang="ru-RU" sz="14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</a:pPr>
            <a:endParaRPr lang="ru-RU" sz="14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</a:pPr>
            <a:endParaRPr lang="ru-RU" sz="14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</a:pPr>
            <a:endParaRPr lang="ru-RU" sz="14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</a:pPr>
            <a:endParaRPr lang="ru-RU" sz="14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ts val="1650"/>
              </a:lnSpc>
              <a:spcAft>
                <a:spcPts val="600"/>
              </a:spcAft>
            </a:pPr>
            <a: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BFDF59-DA42-4CD3-BD0A-56B29F668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9549" y="1796903"/>
            <a:ext cx="2271346" cy="20398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65A001-8161-4B3D-BB8C-C5D7A31689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2" t="6801" r="11305" b="8736"/>
          <a:stretch/>
        </p:blipFill>
        <p:spPr>
          <a:xfrm>
            <a:off x="7623656" y="3736226"/>
            <a:ext cx="3789575" cy="28091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443E7D3-7975-44F3-82A5-39D6C7AA74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t="10554" r="9597" b="9699"/>
          <a:stretch/>
        </p:blipFill>
        <p:spPr>
          <a:xfrm>
            <a:off x="2475713" y="4716141"/>
            <a:ext cx="3300518" cy="22314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8000A1-9634-4C83-9A80-D29C1E822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314" y="1715678"/>
            <a:ext cx="2120897" cy="31292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1B3BBB3-535B-41A7-B6BA-C7EEF53D66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667" y="2027681"/>
            <a:ext cx="2809187" cy="280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33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C26C0F-8621-43ED-8EAC-38A0B2317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DBE8FB-132A-497B-88E6-6EA510EBF934}"/>
              </a:ext>
            </a:extLst>
          </p:cNvPr>
          <p:cNvSpPr txBox="1"/>
          <p:nvPr/>
        </p:nvSpPr>
        <p:spPr>
          <a:xfrm>
            <a:off x="2915239" y="131975"/>
            <a:ext cx="879285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Квиллинг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искусство скрученной и склеенной бумаги, в результате которого создается единый декоративный дизайн. </a:t>
            </a:r>
          </a:p>
          <a:p>
            <a:pPr marL="457200">
              <a:spcAft>
                <a:spcPts val="600"/>
              </a:spcAft>
            </a:pP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E3AF19-58F9-4CC4-BFE5-6968834D55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" t="3654" r="5223" b="3793"/>
          <a:stretch/>
        </p:blipFill>
        <p:spPr>
          <a:xfrm>
            <a:off x="4826522" y="2635635"/>
            <a:ext cx="1555423" cy="21493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60CCDF-F3C5-4204-8812-3FA65A6224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7098" r="10252" b="5677"/>
          <a:stretch/>
        </p:blipFill>
        <p:spPr>
          <a:xfrm>
            <a:off x="2592371" y="1069883"/>
            <a:ext cx="1894788" cy="21729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0948A7-0495-458A-85F0-4908699E1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682" y="1277593"/>
            <a:ext cx="2636364" cy="41899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872F40-0F16-4089-A4B3-F708C5C78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761" y="3576779"/>
            <a:ext cx="2109540" cy="281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82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9B93A8-C632-4BC3-BDF0-DF56A4AD2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CA58FB-62DF-4DF2-B998-4B118B7EC303}"/>
              </a:ext>
            </a:extLst>
          </p:cNvPr>
          <p:cNvSpPr txBox="1"/>
          <p:nvPr/>
        </p:nvSpPr>
        <p:spPr>
          <a:xfrm>
            <a:off x="2818614" y="150829"/>
            <a:ext cx="8993171" cy="2010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Оригами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(в переводе с японского — «сложенная бумага») — </a:t>
            </a:r>
            <a:r>
              <a:rPr lang="ru-RU" sz="24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декоративно-прикладного искусства, который заключается в складывании фигурок из бумаги.</a:t>
            </a:r>
            <a:endParaRPr lang="ru-RU" sz="24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650"/>
              </a:lnSpc>
              <a:spcAft>
                <a:spcPts val="600"/>
              </a:spcAft>
            </a:pP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3F6F5A-428E-49EA-B05E-494F600E6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r="15887"/>
          <a:stretch/>
        </p:blipFill>
        <p:spPr>
          <a:xfrm flipH="1">
            <a:off x="10197766" y="4638786"/>
            <a:ext cx="1786844" cy="20880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70F17C-04B4-4921-A10D-0F95AA63CA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r="11355"/>
          <a:stretch/>
        </p:blipFill>
        <p:spPr>
          <a:xfrm flipH="1">
            <a:off x="2593010" y="1368483"/>
            <a:ext cx="1683360" cy="21289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01CB40-F459-4021-AFA8-623E49A91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t="-1071" r="12543" b="1071"/>
          <a:stretch/>
        </p:blipFill>
        <p:spPr>
          <a:xfrm>
            <a:off x="3770613" y="3289154"/>
            <a:ext cx="2228528" cy="31304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39A41D-49AC-48D1-B81C-23F77DF7F2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164" y="1389780"/>
            <a:ext cx="4219669" cy="241237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B385EC-954A-4DE7-AB7A-C09039A11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08" y="4402990"/>
            <a:ext cx="2868211" cy="16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64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EA17F9-C039-484E-8E6A-FB2C81E2A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22E104-AAB2-4726-BCF0-30AF4FD55C5D}"/>
              </a:ext>
            </a:extLst>
          </p:cNvPr>
          <p:cNvSpPr txBox="1"/>
          <p:nvPr/>
        </p:nvSpPr>
        <p:spPr>
          <a:xfrm>
            <a:off x="2733773" y="122548"/>
            <a:ext cx="92948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Папье-маше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(фр. </a:t>
            </a:r>
            <a:r>
              <a:rPr lang="ru-RU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papier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mâché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дословно — «жёваная бумага») </a:t>
            </a: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 </a:t>
            </a:r>
            <a:r>
              <a:rPr lang="ru-RU" sz="24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пластичная масса из размельчённой и размоченной бумаги, картона и других волокнистых материалов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с добавками-наполнителями (мел, глина, гипс, клей). </a:t>
            </a:r>
            <a:endParaRPr lang="ru-RU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69A846-7823-4BE4-9959-122DCC3FF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t="2419" r="4890" b="12827"/>
          <a:stretch/>
        </p:blipFill>
        <p:spPr>
          <a:xfrm>
            <a:off x="9643697" y="1979629"/>
            <a:ext cx="2384905" cy="39026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5A36C7-9133-420C-A277-E1DECD3C6E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8" b="4759"/>
          <a:stretch/>
        </p:blipFill>
        <p:spPr>
          <a:xfrm>
            <a:off x="2769128" y="1808317"/>
            <a:ext cx="1802218" cy="26475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CEEC54E-0E2C-4D1B-A4E2-7C6451D5C0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4" r="4504" b="11177"/>
          <a:stretch/>
        </p:blipFill>
        <p:spPr>
          <a:xfrm>
            <a:off x="5132924" y="2339236"/>
            <a:ext cx="2426438" cy="28060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C3B50F6-03AA-4E94-A9AF-B73F04ED16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"/>
          <a:stretch/>
        </p:blipFill>
        <p:spPr>
          <a:xfrm>
            <a:off x="3413110" y="4571969"/>
            <a:ext cx="1802218" cy="186311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8A0D455-627A-43B7-8827-B55D878903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2" b="5216"/>
          <a:stretch/>
        </p:blipFill>
        <p:spPr>
          <a:xfrm>
            <a:off x="7459717" y="4127341"/>
            <a:ext cx="2205089" cy="26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4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ED75DC-29ED-4071-9060-CA86CD7E1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09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A278BB-318D-4D45-A8E6-D2EEE5BA91ED}"/>
              </a:ext>
            </a:extLst>
          </p:cNvPr>
          <p:cNvSpPr txBox="1"/>
          <p:nvPr/>
        </p:nvSpPr>
        <p:spPr>
          <a:xfrm>
            <a:off x="2488676" y="94269"/>
            <a:ext cx="9558780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Техники, связанные с росписью, различными видами живописи и создания изображений</a:t>
            </a:r>
            <a:r>
              <a:rPr lang="ru-RU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F04FAA-A9F7-4A8A-8C0C-4264FDEC05F9}"/>
              </a:ext>
            </a:extLst>
          </p:cNvPr>
          <p:cNvSpPr txBox="1"/>
          <p:nvPr/>
        </p:nvSpPr>
        <p:spPr>
          <a:xfrm>
            <a:off x="2790334" y="957520"/>
            <a:ext cx="9257122" cy="1207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1650"/>
              </a:lnSpc>
              <a:spcBef>
                <a:spcPts val="600"/>
              </a:spcBef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Батик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это техника декоративного окрашивания тканей, при которой используют воск для защиты некоторых участков ткани от краски. Это позволяет создавать множество узоров и дизайнов. Сам термин происходит из индонезийского языка, где "батик" означает "капли".</a:t>
            </a:r>
            <a:endParaRPr lang="ru-RU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0E0575-C1D1-4486-A73B-59E802D9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782" y="2256961"/>
            <a:ext cx="2435674" cy="37196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971CA0-4E2B-4580-B436-19CA78292D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095" y="4927964"/>
            <a:ext cx="1169725" cy="17697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7F7F31E-E2AF-4153-8D03-427940A3F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16" y="2017649"/>
            <a:ext cx="4599786" cy="17031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EA7D65-9EE5-492B-93B8-ECFFA3D21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61" y="2203803"/>
            <a:ext cx="2435675" cy="412849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520725D-C67D-4BA2-9254-DD87C468D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20" y="3957322"/>
            <a:ext cx="3294258" cy="19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74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ED75DC-29ED-4071-9060-CA86CD7E1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358DD3-BFEF-4A51-9224-DA854F1DDBC2}"/>
              </a:ext>
            </a:extLst>
          </p:cNvPr>
          <p:cNvSpPr txBox="1"/>
          <p:nvPr/>
        </p:nvSpPr>
        <p:spPr>
          <a:xfrm>
            <a:off x="3009508" y="84841"/>
            <a:ext cx="9019094" cy="751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ts val="1650"/>
              </a:lnSpc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0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Витраж</a:t>
            </a:r>
            <a: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это картина, созданная из множества разноцветных стёкол и объединённая общим сюжетом. Отдельные симметричные или асимметричные детали создают целостное изображение. </a:t>
            </a:r>
            <a:endParaRPr lang="ru-RU" sz="16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429390-3D6F-4B7F-B4E7-B19902C34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3348" y="1932495"/>
            <a:ext cx="1753386" cy="42797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64B2F0F-09C0-4865-9A6B-A57E6CDCC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9867" y="3134750"/>
            <a:ext cx="3429000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7EA4AF0-AA2F-45C2-9F6D-0C189D8918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84" y="1109514"/>
            <a:ext cx="3519047" cy="351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92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ED75DC-29ED-4071-9060-CA86CD7E1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A227BF-4593-4DB7-9672-4294EE038EAE}"/>
              </a:ext>
            </a:extLst>
          </p:cNvPr>
          <p:cNvSpPr txBox="1"/>
          <p:nvPr/>
        </p:nvSpPr>
        <p:spPr>
          <a:xfrm>
            <a:off x="2837469" y="150829"/>
            <a:ext cx="91345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400" b="1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Мозаика</a:t>
            </a: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— это вид монументальной </a:t>
            </a:r>
            <a:r>
              <a:rPr lang="ru-RU" sz="2400" u="none" strike="noStrike" dirty="0">
                <a:solidFill>
                  <a:srgbClr val="1E1AD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 tooltip="Живопись"/>
              </a:rPr>
              <a:t>живописи</a:t>
            </a: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котором изобразительные и орнаментальные композиции создаются из маленьких элементов, называемых 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тессерами</a:t>
            </a: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изготовленных из природных материалов (например, галька, раковины, природный камень) или искусственных материалов (таких как 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смальта</a:t>
            </a: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эмаль</a:t>
            </a:r>
            <a:r>
              <a:rPr lang="ru-RU" sz="240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 </a:t>
            </a:r>
            <a:endParaRPr lang="ru-RU" dirty="0">
              <a:solidFill>
                <a:srgbClr val="333333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DB890A-6C4C-4283-B292-17AD8236B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587" y="2191446"/>
            <a:ext cx="1714372" cy="18830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FECE71-F16E-4483-8254-D08C56444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587" y="4355184"/>
            <a:ext cx="1714372" cy="23519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4A411DA-BC3F-4018-A663-20F3DC342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067" y="3282221"/>
            <a:ext cx="3921553" cy="30980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FFC3B8-125B-48BC-A49E-74C534B9D5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40431" y="3704527"/>
            <a:ext cx="4303625" cy="137587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DA48DF-BD31-4B76-AB0D-1A4E588163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8" r="18236"/>
          <a:stretch/>
        </p:blipFill>
        <p:spPr>
          <a:xfrm>
            <a:off x="936838" y="2089821"/>
            <a:ext cx="2412262" cy="21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44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565</Words>
  <Application>Microsoft Office PowerPoint</Application>
  <PresentationFormat>Широкоэкранный</PresentationFormat>
  <Paragraphs>48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</cp:revision>
  <dcterms:created xsi:type="dcterms:W3CDTF">2025-10-28T04:00:29Z</dcterms:created>
  <dcterms:modified xsi:type="dcterms:W3CDTF">2025-10-28T07:42:22Z</dcterms:modified>
</cp:coreProperties>
</file>