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1B9A-040F-456B-A90B-A894B1E335CE}" type="datetimeFigureOut">
              <a:rPr lang="ru-RU" smtClean="0"/>
              <a:pPr/>
              <a:t>03.01.2026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3AD-EF9E-4E8A-9636-D60D722A2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1B9A-040F-456B-A90B-A894B1E335CE}" type="datetimeFigureOut">
              <a:rPr lang="ru-RU" smtClean="0"/>
              <a:pPr/>
              <a:t>03.01.2026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3AD-EF9E-4E8A-9636-D60D722A2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1B9A-040F-456B-A90B-A894B1E335CE}" type="datetimeFigureOut">
              <a:rPr lang="ru-RU" smtClean="0"/>
              <a:pPr/>
              <a:t>03.01.2026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3AD-EF9E-4E8A-9636-D60D722A2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1B9A-040F-456B-A90B-A894B1E335CE}" type="datetimeFigureOut">
              <a:rPr lang="ru-RU" smtClean="0"/>
              <a:pPr/>
              <a:t>03.01.2026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3AD-EF9E-4E8A-9636-D60D722A2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1B9A-040F-456B-A90B-A894B1E335CE}" type="datetimeFigureOut">
              <a:rPr lang="ru-RU" smtClean="0"/>
              <a:pPr/>
              <a:t>03.01.2026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3AD-EF9E-4E8A-9636-D60D722A2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1B9A-040F-456B-A90B-A894B1E335CE}" type="datetimeFigureOut">
              <a:rPr lang="ru-RU" smtClean="0"/>
              <a:pPr/>
              <a:t>03.01.2026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3AD-EF9E-4E8A-9636-D60D722A2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1B9A-040F-456B-A90B-A894B1E335CE}" type="datetimeFigureOut">
              <a:rPr lang="ru-RU" smtClean="0"/>
              <a:pPr/>
              <a:t>03.01.2026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3AD-EF9E-4E8A-9636-D60D722A2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1B9A-040F-456B-A90B-A894B1E335CE}" type="datetimeFigureOut">
              <a:rPr lang="ru-RU" smtClean="0"/>
              <a:pPr/>
              <a:t>03.01.2026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3AD-EF9E-4E8A-9636-D60D722A2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1B9A-040F-456B-A90B-A894B1E335CE}" type="datetimeFigureOut">
              <a:rPr lang="ru-RU" smtClean="0"/>
              <a:pPr/>
              <a:t>03.01.2026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3AD-EF9E-4E8A-9636-D60D722A2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1B9A-040F-456B-A90B-A894B1E335CE}" type="datetimeFigureOut">
              <a:rPr lang="ru-RU" smtClean="0"/>
              <a:pPr/>
              <a:t>03.01.2026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3AD-EF9E-4E8A-9636-D60D722A2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1B9A-040F-456B-A90B-A894B1E335CE}" type="datetimeFigureOut">
              <a:rPr lang="ru-RU" smtClean="0"/>
              <a:pPr/>
              <a:t>03.01.2026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3AD-EF9E-4E8A-9636-D60D722A2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41B9A-040F-456B-A90B-A894B1E335CE}" type="datetimeFigureOut">
              <a:rPr lang="ru-RU" smtClean="0"/>
              <a:pPr/>
              <a:t>03.01.2026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163AD-EF9E-4E8A-9636-D60D722A2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 Александровн\Desktop\1652858083_16-celes-club-p-fon-dlya-prezentatsii-finansovaya-gramotno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2214554"/>
            <a:ext cx="5325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Презентация уголка «Мы юные финансисты»</a:t>
            </a:r>
          </a:p>
          <a:p>
            <a:r>
              <a:rPr lang="ru-RU" dirty="0" smtClean="0"/>
              <a:t>Корпус </a:t>
            </a:r>
            <a:r>
              <a:rPr lang="ru-RU" dirty="0" smtClean="0"/>
              <a:t>2 группа 6</a:t>
            </a:r>
            <a:endParaRPr lang="ru-RU" dirty="0" smtClean="0"/>
          </a:p>
          <a:p>
            <a:r>
              <a:rPr lang="ru-RU" dirty="0" smtClean="0"/>
              <a:t>МАДОУ «Детский сад №11</a:t>
            </a:r>
            <a:r>
              <a:rPr lang="ru-RU" dirty="0" smtClean="0"/>
              <a:t>» г. Березники</a:t>
            </a:r>
          </a:p>
          <a:p>
            <a:r>
              <a:rPr lang="ru-RU" dirty="0" smtClean="0"/>
              <a:t>Воспитатель – Коростелёва Наталья  Александровна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85984" y="6000768"/>
            <a:ext cx="287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 Березники </a:t>
            </a:r>
            <a:r>
              <a:rPr lang="ru-RU" dirty="0" smtClean="0"/>
              <a:t>январь 2026</a:t>
            </a:r>
            <a:r>
              <a:rPr lang="ru-RU" dirty="0" smtClean="0"/>
              <a:t> </a:t>
            </a:r>
            <a:r>
              <a:rPr lang="ru-RU" dirty="0" smtClean="0"/>
              <a:t>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лья Александровн\Desktop\1652858106_19-celes-club-p-fon-dlya-prezentatsii-finansovaya-gramotn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C:\Users\Наталья Александровн\Desktop\IMG-03dffb6cb7f5d7cb81949f333cb56023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597900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талья Александровн\Desktop\1652858106_19-celes-club-p-fon-dlya-prezentatsii-finansovaya-gramotn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7" name="Picture 3" descr="C:\Users\Наталья Александровн\Desktop\IMG-b72c2d6b10e8c83bf0e454303db9ef37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52"/>
            <a:ext cx="4768850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талья Александровн\Desktop\1652858106_19-celes-club-p-fon-dlya-prezentatsii-finansovaya-gramotn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6"/>
            <a:ext cx="9144000" cy="6886575"/>
          </a:xfrm>
          <a:prstGeom prst="rect">
            <a:avLst/>
          </a:prstGeom>
          <a:noFill/>
        </p:spPr>
      </p:pic>
      <p:pic>
        <p:nvPicPr>
          <p:cNvPr id="12291" name="Picture 3" descr="C:\Users\Наталья Александровн\Desktop\семь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0"/>
            <a:ext cx="4864100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аталья Александровн\Desktop\1652858106_19-celes-club-p-fon-dlya-prezentatsii-finansovaya-gramotn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5" name="Picture 3" descr="C:\Users\Наталья Александровн\Desktop\IMG-f6efff9d5c0688b96ac0aad21ced32d0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8299450" cy="6007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Наталья Александровн\Desktop\1652858106_19-celes-club-p-fon-dlya-prezentatsii-finansovaya-gramotn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9" name="Picture 3" descr="C:\Users\Наталья Александровн\Desktop\демонстрационный материа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804545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Наталья Александровн\Desktop\1652858106_19-celes-club-p-fon-dlya-prezentatsii-finansovaya-gramotn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Наталья Александровн\Desktop\20240228_150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71612"/>
            <a:ext cx="7572428" cy="52863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785794"/>
            <a:ext cx="250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История денег в России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 Александровн\Desktop\1652858106_19-celes-club-p-fon-dlya-prezentatsii-finansovaya-gramotn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Наталья Александровн\Desktop\20240228_151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35450" y="-2620963"/>
            <a:ext cx="20720050" cy="9417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 Александровн\Desktop\1652858106_19-celes-club-p-fon-dlya-prezentatsii-finansovaya-gramotn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Наталья Александровн\Desktop\разн госу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0"/>
            <a:ext cx="5806588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 Александровн\Desktop\1652858106_19-celes-club-p-fon-dlya-prezentatsii-finansovaya-gramotn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Наталья Александровн\Desktop\д и кар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5857916" cy="49373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785794"/>
            <a:ext cx="6574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Картотека дидактических игр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ья Александровн\Desktop\1652858106_19-celes-club-p-fon-dlya-prezentatsii-finansovaya-gramotn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Наталья Александровн\Desktop\дид иг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5857916" cy="59531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768" y="1071546"/>
            <a:ext cx="1112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Доходы –</a:t>
            </a:r>
          </a:p>
          <a:p>
            <a:r>
              <a:rPr lang="ru-RU" dirty="0" smtClean="0"/>
              <a:t>Расходы.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 Александровн\Desktop\1652858106_19-celes-club-p-fon-dlya-prezentatsii-finansovaya-gramotn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Наталья Александровн\Desktop\IMG-f869eac870aed7a80bea23439996292e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7620000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 Александровн\Desktop\IMG-fcb1730773ec337eebe02f39ed452075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"/>
            <a:ext cx="5072098" cy="6762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 Александровн\Desktop\1652858106_19-celes-club-p-fon-dlya-prezentatsii-finansovaya-gramotn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Наталья Александровн\Desktop\ла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4022728" cy="43079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72132" y="1785926"/>
            <a:ext cx="2653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Лабиринты</a:t>
            </a:r>
            <a:endParaRPr lang="ru-RU" sz="4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 Александровн\Desktop\1652858106_19-celes-club-p-fon-dlya-prezentatsii-finansovaya-gramotn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Users\Наталья Александровн\Desktop\владимер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2409164" cy="2287529"/>
          </a:xfrm>
          <a:prstGeom prst="rect">
            <a:avLst/>
          </a:prstGeom>
          <a:noFill/>
        </p:spPr>
      </p:pic>
      <p:pic>
        <p:nvPicPr>
          <p:cNvPr id="2053" name="Picture 5" descr="C:\Users\Наталья Александровн\Desktop\ир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14620"/>
            <a:ext cx="5929354" cy="3862552"/>
          </a:xfrm>
          <a:prstGeom prst="rect">
            <a:avLst/>
          </a:prstGeom>
          <a:noFill/>
        </p:spPr>
      </p:pic>
      <p:pic>
        <p:nvPicPr>
          <p:cNvPr id="2054" name="Picture 6" descr="C:\Users\Наталья Александровн\Desktop\гитар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500042"/>
            <a:ext cx="4286248" cy="3360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 Александровн\Desktop\1652858106_19-celes-club-p-fon-dlya-prezentatsii-finansovaya-gramotn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Наталья Александровн\Desktop\покупные игр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4421201" cy="54318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86446" y="1428736"/>
            <a:ext cx="20966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Игры которые,</a:t>
            </a:r>
          </a:p>
          <a:p>
            <a:r>
              <a:rPr lang="ru-RU" sz="2400" dirty="0" smtClean="0"/>
              <a:t>Мы </a:t>
            </a:r>
          </a:p>
          <a:p>
            <a:r>
              <a:rPr lang="ru-RU" sz="2400" dirty="0" smtClean="0"/>
              <a:t>Приобрели</a:t>
            </a:r>
          </a:p>
          <a:p>
            <a:r>
              <a:rPr lang="ru-RU" sz="2400" dirty="0" smtClean="0"/>
              <a:t>В магазине.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 Александровн\Desktop\1652858106_19-celes-club-p-fon-dlya-prezentatsii-finansovaya-gramotn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2500306"/>
            <a:ext cx="6162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 Александровн\Desktop\1652858106_19-celes-club-p-fon-dlya-prezentatsii-finansovaya-gramotn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Наталья Александровн\Desktop\IMG-93927ddfac10cca0dd1e7831db4aa1d8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859868" cy="628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 Александровн\Desktop\1652858106_19-celes-club-p-fon-dlya-prezentatsii-finansovaya-gramotn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Наталья Александровн\Desktop\IMG-6dd990125e6d91b44a6201f2a3a45174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500042"/>
            <a:ext cx="4357718" cy="5214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072330" y="1142984"/>
            <a:ext cx="13909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Персонажи: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Копеечка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Буратино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Грамотей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Капризка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 Александровн\Desktop\1652858106_19-celes-club-p-fon-dlya-prezentatsii-finansovaya-gramotn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Наталья Александровн\Desktop\IMG-4d1316fc707c3aa3e2dba7a98630a93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928802"/>
            <a:ext cx="2428892" cy="2000264"/>
          </a:xfrm>
          <a:prstGeom prst="rect">
            <a:avLst/>
          </a:prstGeom>
          <a:noFill/>
        </p:spPr>
      </p:pic>
      <p:pic>
        <p:nvPicPr>
          <p:cNvPr id="4100" name="Picture 4" descr="C:\Users\Наталья Александровн\Desktop\IMG-5e2e2d84317372d63883651f620b56d0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28926" cy="3286124"/>
          </a:xfrm>
          <a:prstGeom prst="rect">
            <a:avLst/>
          </a:prstGeom>
          <a:noFill/>
        </p:spPr>
      </p:pic>
      <p:pic>
        <p:nvPicPr>
          <p:cNvPr id="4101" name="Picture 5" descr="C:\Users\Наталья Александровн\Desktop\IMG-6b84f7955508c9a2388e41f4f5469db2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0"/>
            <a:ext cx="4357686" cy="2071678"/>
          </a:xfrm>
          <a:prstGeom prst="rect">
            <a:avLst/>
          </a:prstGeom>
          <a:noFill/>
        </p:spPr>
      </p:pic>
      <p:pic>
        <p:nvPicPr>
          <p:cNvPr id="4102" name="Picture 6" descr="C:\Users\Наталья Александровн\Desktop\IMG-8da833e35063491c5d63930a6a73839e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929042"/>
            <a:ext cx="3714776" cy="2428916"/>
          </a:xfrm>
          <a:prstGeom prst="rect">
            <a:avLst/>
          </a:prstGeom>
          <a:noFill/>
        </p:spPr>
      </p:pic>
      <p:pic>
        <p:nvPicPr>
          <p:cNvPr id="4103" name="Picture 7" descr="C:\Users\Наталья Александровн\Desktop\IMG-147b383b907e63d14509696b90b05277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14" y="2428868"/>
            <a:ext cx="335758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ья Александровн\Desktop\1652858106_19-celes-club-p-fon-dlya-prezentatsii-finansovaya-gramotn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000901"/>
          </a:xfrm>
          <a:prstGeom prst="rect">
            <a:avLst/>
          </a:prstGeom>
          <a:noFill/>
        </p:spPr>
      </p:pic>
      <p:pic>
        <p:nvPicPr>
          <p:cNvPr id="5124" name="Picture 4" descr="C:\Users\Наталья Александровн\Desktop\20240228_131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628654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ья Александровн\Desktop\1652858106_19-celes-club-p-fon-dlya-prezentatsii-finansovaya-gramotn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2214554"/>
            <a:ext cx="583461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Иллюстративный</a:t>
            </a:r>
          </a:p>
          <a:p>
            <a:r>
              <a:rPr lang="ru-RU" sz="6000" dirty="0" smtClean="0">
                <a:solidFill>
                  <a:srgbClr val="FF0000"/>
                </a:solidFill>
              </a:rPr>
              <a:t>Материал к</a:t>
            </a:r>
          </a:p>
          <a:p>
            <a:r>
              <a:rPr lang="ru-RU" sz="6000" dirty="0" smtClean="0">
                <a:solidFill>
                  <a:srgbClr val="FF0000"/>
                </a:solidFill>
              </a:rPr>
              <a:t>Занятиям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Ю.В </a:t>
            </a:r>
            <a:r>
              <a:rPr lang="ru-RU" sz="1600" dirty="0" err="1" smtClean="0">
                <a:solidFill>
                  <a:srgbClr val="002060"/>
                </a:solidFill>
              </a:rPr>
              <a:t>Шуманская</a:t>
            </a:r>
            <a:r>
              <a:rPr lang="ru-RU" sz="6000" dirty="0" smtClean="0">
                <a:solidFill>
                  <a:srgbClr val="FF0000"/>
                </a:solidFill>
              </a:rPr>
              <a:t> 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лья Александровн\Desktop\1652858106_19-celes-club-p-fon-dlya-prezentatsii-finansovaya-gramotn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Users\Наталья Александровн\Desktop\IMG-f708f01e096f8c762d0d8844e5aa0f7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0"/>
            <a:ext cx="4286248" cy="4857760"/>
          </a:xfrm>
          <a:prstGeom prst="rect">
            <a:avLst/>
          </a:prstGeom>
          <a:noFill/>
        </p:spPr>
      </p:pic>
      <p:pic>
        <p:nvPicPr>
          <p:cNvPr id="8197" name="Picture 5" descr="C:\Users\Наталья Александровн\Desktop\IMG-7c0d17f648a465506de27d17ed5fa67d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3470" cy="582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лья Александровн\Desktop\1652858106_19-celes-club-p-fon-dlya-prezentatsii-finansovaya-gramotn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 descr="C:\Users\Наталья Александровн\Desktop\IMG-55da8307ca4a701789ca39cb14b08cc1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38" cy="5695951"/>
          </a:xfrm>
          <a:prstGeom prst="rect">
            <a:avLst/>
          </a:prstGeom>
          <a:noFill/>
        </p:spPr>
      </p:pic>
      <p:pic>
        <p:nvPicPr>
          <p:cNvPr id="9220" name="Picture 4" descr="C:\Users\Наталья Александровн\Desktop\IMG-21de250a225292e0cef248bacda435ce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14290"/>
            <a:ext cx="4643438" cy="367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69</Words>
  <Application>Microsoft Office PowerPoint</Application>
  <PresentationFormat>Экран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Александровн</dc:creator>
  <cp:lastModifiedBy>Наталья Александровн</cp:lastModifiedBy>
  <cp:revision>22</cp:revision>
  <dcterms:created xsi:type="dcterms:W3CDTF">2024-02-28T08:31:02Z</dcterms:created>
  <dcterms:modified xsi:type="dcterms:W3CDTF">2026-01-03T03:59:55Z</dcterms:modified>
</cp:coreProperties>
</file>