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001" autoAdjust="0"/>
    <p:restoredTop sz="94660"/>
  </p:normalViewPr>
  <p:slideViewPr>
    <p:cSldViewPr snapToGrid="0">
      <p:cViewPr varScale="1">
        <p:scale>
          <a:sx n="74" d="100"/>
          <a:sy n="74" d="100"/>
        </p:scale>
        <p:origin x="91" y="3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722E3-F978-4DF0-BBD5-4F7DA34AB237}" type="datetimeFigureOut">
              <a:rPr lang="ru-RU" smtClean="0"/>
              <a:t>23.12.2025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F45B6-41C4-4460-AB52-046FAA39E7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96690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722E3-F978-4DF0-BBD5-4F7DA34AB237}" type="datetimeFigureOut">
              <a:rPr lang="ru-RU" smtClean="0"/>
              <a:t>23.12.2025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F45B6-41C4-4460-AB52-046FAA39E7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58641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722E3-F978-4DF0-BBD5-4F7DA34AB237}" type="datetimeFigureOut">
              <a:rPr lang="ru-RU" smtClean="0"/>
              <a:t>23.12.2025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F45B6-41C4-4460-AB52-046FAA39E7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06454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722E3-F978-4DF0-BBD5-4F7DA34AB237}" type="datetimeFigureOut">
              <a:rPr lang="ru-RU" smtClean="0"/>
              <a:t>23.12.2025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F45B6-41C4-4460-AB52-046FAA39E7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42479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722E3-F978-4DF0-BBD5-4F7DA34AB237}" type="datetimeFigureOut">
              <a:rPr lang="ru-RU" smtClean="0"/>
              <a:t>23.12.2025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F45B6-41C4-4460-AB52-046FAA39E7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22231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722E3-F978-4DF0-BBD5-4F7DA34AB237}" type="datetimeFigureOut">
              <a:rPr lang="ru-RU" smtClean="0"/>
              <a:t>23.12.2025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F45B6-41C4-4460-AB52-046FAA39E7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62319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722E3-F978-4DF0-BBD5-4F7DA34AB237}" type="datetimeFigureOut">
              <a:rPr lang="ru-RU" smtClean="0"/>
              <a:t>23.12.2025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F45B6-41C4-4460-AB52-046FAA39E7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26970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722E3-F978-4DF0-BBD5-4F7DA34AB237}" type="datetimeFigureOut">
              <a:rPr lang="ru-RU" smtClean="0"/>
              <a:t>23.12.2025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F45B6-41C4-4460-AB52-046FAA39E7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84015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722E3-F978-4DF0-BBD5-4F7DA34AB237}" type="datetimeFigureOut">
              <a:rPr lang="ru-RU" smtClean="0"/>
              <a:t>23.12.2025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F45B6-41C4-4460-AB52-046FAA39E7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75168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722E3-F978-4DF0-BBD5-4F7DA34AB237}" type="datetimeFigureOut">
              <a:rPr lang="ru-RU" smtClean="0"/>
              <a:t>23.12.2025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F45B6-41C4-4460-AB52-046FAA39E7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37619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722E3-F978-4DF0-BBD5-4F7DA34AB237}" type="datetimeFigureOut">
              <a:rPr lang="ru-RU" smtClean="0"/>
              <a:t>23.12.2025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F45B6-41C4-4460-AB52-046FAA39E7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91822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E722E3-F978-4DF0-BBD5-4F7DA34AB237}" type="datetimeFigureOut">
              <a:rPr lang="ru-RU" smtClean="0"/>
              <a:t>23.12.2025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BF45B6-41C4-4460-AB52-046FAA39E7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80220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20251223-1928-35.489595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77975" y="1203903"/>
            <a:ext cx="9555163" cy="5059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478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0251223-1934-41.4774268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91039" y="705139"/>
            <a:ext cx="8476779" cy="5529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691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0251223-1942-47.6111056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48138" y="518103"/>
            <a:ext cx="8875280" cy="5774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819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0</Words>
  <Application>Microsoft Office PowerPoint</Application>
  <PresentationFormat>Широкоэкранный</PresentationFormat>
  <Paragraphs>0</Paragraphs>
  <Slides>3</Slides>
  <Notes>0</Notes>
  <HiddenSlides>0</HiddenSlides>
  <MMClips>3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</vt:i4>
      </vt:variant>
    </vt:vector>
  </HeadingPairs>
  <TitlesOfParts>
    <vt:vector size="7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Учетная запись Майкрософт</dc:creator>
  <cp:lastModifiedBy>Учетная запись Майкрософт</cp:lastModifiedBy>
  <cp:revision>3</cp:revision>
  <dcterms:created xsi:type="dcterms:W3CDTF">2025-12-23T19:30:00Z</dcterms:created>
  <dcterms:modified xsi:type="dcterms:W3CDTF">2025-12-23T19:44:44Z</dcterms:modified>
</cp:coreProperties>
</file>